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4E0C"/>
    <a:srgbClr val="EE6612"/>
    <a:srgbClr val="5125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643" autoAdjust="0"/>
    <p:restoredTop sz="94660"/>
  </p:normalViewPr>
  <p:slideViewPr>
    <p:cSldViewPr snapToGrid="0" showGuides="1">
      <p:cViewPr>
        <p:scale>
          <a:sx n="33" d="100"/>
          <a:sy n="33" d="100"/>
        </p:scale>
        <p:origin x="1866" y="8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842E-4097-9282-A2ECE43E5AFB}"/>
              </c:ext>
            </c:extLst>
          </c:dPt>
          <c:dPt>
            <c:idx val="1"/>
            <c:bubble3D val="0"/>
            <c:spPr>
              <a:solidFill>
                <a:schemeClr val="accent2">
                  <a:lumMod val="20000"/>
                  <a:lumOff val="8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842E-4097-9282-A2ECE43E5AFB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5-842E-4097-9282-A2ECE43E5AFB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10</c:v>
                </c:pt>
                <c:pt idx="1">
                  <c:v>20</c:v>
                </c:pt>
                <c:pt idx="2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42E-4097-9282-A2ECE43E5AF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legend>
      <c:legendPos val="b"/>
      <c:overlay val="0"/>
      <c:txPr>
        <a:bodyPr/>
        <a:lstStyle/>
        <a:p>
          <a:pPr>
            <a:defRPr sz="1200">
              <a:solidFill>
                <a:schemeClr val="bg1"/>
              </a:solidFill>
              <a:latin typeface="MoreLetters" pitchFamily="2" charset="0"/>
              <a:ea typeface="MoreLetters" pitchFamily="2" charset="0"/>
            </a:defRPr>
          </a:pPr>
          <a:endParaRPr lang="pt-B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Category 1</c:v>
                </c:pt>
              </c:strCache>
            </c:strRef>
          </c:tx>
          <c:spPr>
            <a:ln w="53975">
              <a:solidFill>
                <a:schemeClr val="accent2">
                  <a:lumMod val="60000"/>
                  <a:lumOff val="40000"/>
                </a:schemeClr>
              </a:solidFill>
            </a:ln>
          </c:spPr>
          <c:marker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50</c:v>
                </c:pt>
                <c:pt idx="2">
                  <c:v>30</c:v>
                </c:pt>
                <c:pt idx="3">
                  <c:v>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C4D-4D1B-BE49-6CDB3B63A3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Category 2</c:v>
                </c:pt>
              </c:strCache>
            </c:strRef>
          </c:tx>
          <c:spPr>
            <a:ln w="76200">
              <a:solidFill>
                <a:schemeClr val="bg1"/>
              </a:solidFill>
            </a:ln>
          </c:spPr>
          <c:marker>
            <c:spPr>
              <a:solidFill>
                <a:schemeClr val="accent2">
                  <a:lumMod val="75000"/>
                </a:schemeClr>
              </a:solidFill>
              <a:ln>
                <a:noFill/>
              </a:ln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15</c:v>
                </c:pt>
                <c:pt idx="1">
                  <c:v>40</c:v>
                </c:pt>
                <c:pt idx="2">
                  <c:v>25</c:v>
                </c:pt>
                <c:pt idx="3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C4D-4D1B-BE49-6CDB3B63A38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Category 3</c:v>
                </c:pt>
              </c:strCache>
            </c:strRef>
          </c:tx>
          <c:spPr>
            <a:ln w="79375">
              <a:solidFill>
                <a:schemeClr val="accent2">
                  <a:lumMod val="75000"/>
                </a:schemeClr>
              </a:solidFill>
            </a:ln>
          </c:spPr>
          <c:marker>
            <c:spPr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40</c:v>
                </c:pt>
                <c:pt idx="1">
                  <c:v>35</c:v>
                </c:pt>
                <c:pt idx="2">
                  <c:v>15</c:v>
                </c:pt>
                <c:pt idx="3">
                  <c:v>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C4D-4D1B-BE49-6CDB3B63A3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29284304"/>
        <c:axId val="1729312048"/>
      </c:lineChart>
      <c:catAx>
        <c:axId val="172928430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bg1"/>
                </a:solidFill>
                <a:latin typeface="MoreLetters" pitchFamily="2" charset="0"/>
                <a:ea typeface="MoreLetters" pitchFamily="2" charset="0"/>
              </a:defRPr>
            </a:pPr>
            <a:endParaRPr lang="pt-BR"/>
          </a:p>
        </c:txPr>
        <c:crossAx val="1729312048"/>
        <c:crosses val="autoZero"/>
        <c:auto val="1"/>
        <c:lblAlgn val="ctr"/>
        <c:lblOffset val="100"/>
        <c:noMultiLvlLbl val="0"/>
      </c:catAx>
      <c:valAx>
        <c:axId val="1729312048"/>
        <c:scaling>
          <c:orientation val="minMax"/>
        </c:scaling>
        <c:delete val="0"/>
        <c:axPos val="l"/>
        <c:majorGridlines>
          <c:spPr>
            <a:ln>
              <a:solidFill>
                <a:schemeClr val="bg1"/>
              </a:solidFill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chemeClr val="bg1"/>
                </a:solidFill>
                <a:latin typeface="MoreLetters" pitchFamily="2" charset="0"/>
                <a:ea typeface="MoreLetters" pitchFamily="2" charset="0"/>
              </a:defRPr>
            </a:pPr>
            <a:endParaRPr lang="pt-BR"/>
          </a:p>
        </c:txPr>
        <c:crossAx val="1729284304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0995000624921887"/>
          <c:y val="0.35681271695876726"/>
          <c:w val="0.17814523184601924"/>
          <c:h val="0.36701930403860811"/>
        </c:manualLayout>
      </c:layout>
      <c:overlay val="0"/>
      <c:txPr>
        <a:bodyPr/>
        <a:lstStyle/>
        <a:p>
          <a:pPr>
            <a:defRPr sz="1200">
              <a:solidFill>
                <a:schemeClr val="bg1"/>
              </a:solidFill>
              <a:latin typeface="MoreLetters" pitchFamily="2" charset="0"/>
              <a:ea typeface="MoreLetters" pitchFamily="2" charset="0"/>
            </a:defRPr>
          </a:pPr>
          <a:endParaRPr lang="pt-BR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40000"/>
                  <a:lumOff val="60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Category 1</c:v>
                </c:pt>
              </c:strCache>
            </c:strRef>
          </c:tx>
          <c:spPr>
            <a:solidFill>
              <a:schemeClr val="accent2">
                <a:lumMod val="5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40</c:v>
                </c:pt>
                <c:pt idx="1">
                  <c:v>25</c:v>
                </c:pt>
                <c:pt idx="2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486-424B-AA47-7CBFCE72FA0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Category 2</c:v>
                </c:pt>
              </c:strCache>
            </c:strRef>
          </c:tx>
          <c:spPr>
            <a:solidFill>
              <a:schemeClr val="accent2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25</c:v>
                </c:pt>
                <c:pt idx="1">
                  <c:v>45</c:v>
                </c:pt>
                <c:pt idx="2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486-424B-AA47-7CBFCE72FA0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Category 3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  <c:pt idx="0">
                  <c:v>20</c:v>
                </c:pt>
                <c:pt idx="1">
                  <c:v>20</c:v>
                </c:pt>
                <c:pt idx="2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486-424B-AA47-7CBFCE72FA0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-2087355792"/>
        <c:axId val="-2087355248"/>
      </c:barChart>
      <c:catAx>
        <c:axId val="-20873557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-2087355248"/>
        <c:crosses val="autoZero"/>
        <c:auto val="1"/>
        <c:lblAlgn val="ctr"/>
        <c:lblOffset val="100"/>
        <c:noMultiLvlLbl val="0"/>
      </c:catAx>
      <c:valAx>
        <c:axId val="-20873552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-2087355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accent2">
                  <a:lumMod val="40000"/>
                  <a:lumOff val="60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g>
</file>

<file path=ppt/media/image3.jpeg>
</file>

<file path=ppt/media/image4.jpeg>
</file>

<file path=ppt/media/image5.jp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A1171FA-DBC8-4601-8497-79DFCFD95B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249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2000" decel="48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3500" fill="hold"/>
                                        <p:tgtEl>
                                          <p:spTgt spid="8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8" dur="3500" fill="hold"/>
                                        <p:tgtEl>
                                          <p:spTgt spid="8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387B-DF7D-4EAB-97F0-A478DCC8FDBF}" type="datetimeFigureOut">
              <a:rPr lang="id-ID" smtClean="0"/>
              <a:t>18/11/2024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8B382-0060-487F-A007-2412F397E81E}" type="slidenum">
              <a:rPr lang="id-ID" smtClean="0"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81972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387B-DF7D-4EAB-97F0-A478DCC8FDBF}" type="datetimeFigureOut">
              <a:rPr lang="id-ID" smtClean="0"/>
              <a:t>18/11/2024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8B382-0060-487F-A007-2412F397E81E}" type="slidenum">
              <a:rPr lang="id-ID" smtClean="0"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1189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8A4DC1B7-2845-479D-BBA3-4F67C9D6AF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B5B1373-19CF-424C-908F-4DDB6A7729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18707" y="469900"/>
            <a:ext cx="3187700" cy="3187700"/>
          </a:xfrm>
          <a:custGeom>
            <a:avLst/>
            <a:gdLst>
              <a:gd name="connsiteX0" fmla="*/ 0 w 3187700"/>
              <a:gd name="connsiteY0" fmla="*/ 0 h 3187700"/>
              <a:gd name="connsiteX1" fmla="*/ 3187700 w 3187700"/>
              <a:gd name="connsiteY1" fmla="*/ 0 h 3187700"/>
              <a:gd name="connsiteX2" fmla="*/ 3187700 w 3187700"/>
              <a:gd name="connsiteY2" fmla="*/ 3187700 h 3187700"/>
              <a:gd name="connsiteX3" fmla="*/ 0 w 3187700"/>
              <a:gd name="connsiteY3" fmla="*/ 318770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87700" h="3187700">
                <a:moveTo>
                  <a:pt x="0" y="0"/>
                </a:moveTo>
                <a:lnTo>
                  <a:pt x="3187700" y="0"/>
                </a:lnTo>
                <a:lnTo>
                  <a:pt x="3187700" y="3187700"/>
                </a:lnTo>
                <a:lnTo>
                  <a:pt x="0" y="3187700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01600" dir="5400000" algn="t" rotWithShape="0">
              <a:prstClr val="black">
                <a:alpha val="22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3DFEF2B-183F-452F-AFCB-1025ABD278D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76107" y="3125135"/>
            <a:ext cx="3187700" cy="3187700"/>
          </a:xfrm>
          <a:custGeom>
            <a:avLst/>
            <a:gdLst>
              <a:gd name="connsiteX0" fmla="*/ 0 w 3187700"/>
              <a:gd name="connsiteY0" fmla="*/ 0 h 3187700"/>
              <a:gd name="connsiteX1" fmla="*/ 3187700 w 3187700"/>
              <a:gd name="connsiteY1" fmla="*/ 0 h 3187700"/>
              <a:gd name="connsiteX2" fmla="*/ 3187700 w 3187700"/>
              <a:gd name="connsiteY2" fmla="*/ 3187700 h 3187700"/>
              <a:gd name="connsiteX3" fmla="*/ 0 w 3187700"/>
              <a:gd name="connsiteY3" fmla="*/ 318770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87700" h="3187700">
                <a:moveTo>
                  <a:pt x="0" y="0"/>
                </a:moveTo>
                <a:lnTo>
                  <a:pt x="3187700" y="0"/>
                </a:lnTo>
                <a:lnTo>
                  <a:pt x="3187700" y="3187700"/>
                </a:lnTo>
                <a:lnTo>
                  <a:pt x="0" y="3187700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01600" dir="5400000" algn="t" rotWithShape="0">
              <a:prstClr val="black">
                <a:alpha val="22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54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ccel="52000" decel="48000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animScale>
                                          <p:cBhvr>
                                            <p:cTn id="6" dur="35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grpId="1" nodeType="withEffect" nodePh="1">
                                      <p:stCondLst>
                                        <p:cond delay="3500"/>
                                      </p:stCondLst>
                                      <p:endCondLst>
                                        <p:cond evt="begin" delay="0">
                                          <p:tn val="7"/>
                                        </p:cond>
                                      </p:endCondLst>
                                      <p:childTnLst>
                                        <p:animScale>
                                          <p:cBhvr>
                                            <p:cTn id="8" dur="35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5" grpId="1"/>
          <p:bldP spid="11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ccel="52000" decel="48000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animScale>
                                          <p:cBhvr>
                                            <p:cTn id="6" dur="35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grpId="1" nodeType="withEffect" nodePh="1">
                                      <p:stCondLst>
                                        <p:cond delay="3500"/>
                                      </p:stCondLst>
                                      <p:endCondLst>
                                        <p:cond evt="begin" delay="0">
                                          <p:tn val="7"/>
                                        </p:cond>
                                      </p:endCondLst>
                                      <p:childTnLst>
                                        <p:animScale>
                                          <p:cBhvr>
                                            <p:cTn id="8" dur="350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5" grpId="1"/>
          <p:bldP spid="11" grpId="0" animBg="1"/>
          <p:bldP spid="14" grpId="0" animBg="1"/>
        </p:bldLst>
      </p:timing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32FF4984-66BC-4509-B79C-09E44E703B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60141A2-3EAE-4A14-9051-7E271D6467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16379" y="1808747"/>
            <a:ext cx="2759242" cy="2759242"/>
          </a:xfrm>
          <a:custGeom>
            <a:avLst/>
            <a:gdLst>
              <a:gd name="connsiteX0" fmla="*/ 0 w 3187700"/>
              <a:gd name="connsiteY0" fmla="*/ 0 h 3187700"/>
              <a:gd name="connsiteX1" fmla="*/ 3187700 w 3187700"/>
              <a:gd name="connsiteY1" fmla="*/ 0 h 3187700"/>
              <a:gd name="connsiteX2" fmla="*/ 3187700 w 3187700"/>
              <a:gd name="connsiteY2" fmla="*/ 3187700 h 3187700"/>
              <a:gd name="connsiteX3" fmla="*/ 0 w 3187700"/>
              <a:gd name="connsiteY3" fmla="*/ 318770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87700" h="3187700">
                <a:moveTo>
                  <a:pt x="0" y="0"/>
                </a:moveTo>
                <a:lnTo>
                  <a:pt x="3187700" y="0"/>
                </a:lnTo>
                <a:lnTo>
                  <a:pt x="3187700" y="3187700"/>
                </a:lnTo>
                <a:lnTo>
                  <a:pt x="0" y="3187700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01600" dir="5400000" algn="t" rotWithShape="0">
              <a:prstClr val="black">
                <a:alpha val="22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77250B2-A65D-4071-9B12-080B454002F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569" y="1808747"/>
            <a:ext cx="2759242" cy="2759242"/>
          </a:xfrm>
          <a:custGeom>
            <a:avLst/>
            <a:gdLst>
              <a:gd name="connsiteX0" fmla="*/ 0 w 3187700"/>
              <a:gd name="connsiteY0" fmla="*/ 0 h 3187700"/>
              <a:gd name="connsiteX1" fmla="*/ 3187700 w 3187700"/>
              <a:gd name="connsiteY1" fmla="*/ 0 h 3187700"/>
              <a:gd name="connsiteX2" fmla="*/ 3187700 w 3187700"/>
              <a:gd name="connsiteY2" fmla="*/ 3187700 h 3187700"/>
              <a:gd name="connsiteX3" fmla="*/ 0 w 3187700"/>
              <a:gd name="connsiteY3" fmla="*/ 318770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87700" h="3187700">
                <a:moveTo>
                  <a:pt x="0" y="0"/>
                </a:moveTo>
                <a:lnTo>
                  <a:pt x="3187700" y="0"/>
                </a:lnTo>
                <a:lnTo>
                  <a:pt x="3187700" y="3187700"/>
                </a:lnTo>
                <a:lnTo>
                  <a:pt x="0" y="3187700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01600" dir="5400000" algn="t" rotWithShape="0">
              <a:prstClr val="black">
                <a:alpha val="22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EDC4695-FA8D-4F86-8652-35C59D4D2DA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54189" y="1808747"/>
            <a:ext cx="2759242" cy="2759242"/>
          </a:xfrm>
          <a:custGeom>
            <a:avLst/>
            <a:gdLst>
              <a:gd name="connsiteX0" fmla="*/ 0 w 3187700"/>
              <a:gd name="connsiteY0" fmla="*/ 0 h 3187700"/>
              <a:gd name="connsiteX1" fmla="*/ 3187700 w 3187700"/>
              <a:gd name="connsiteY1" fmla="*/ 0 h 3187700"/>
              <a:gd name="connsiteX2" fmla="*/ 3187700 w 3187700"/>
              <a:gd name="connsiteY2" fmla="*/ 3187700 h 3187700"/>
              <a:gd name="connsiteX3" fmla="*/ 0 w 3187700"/>
              <a:gd name="connsiteY3" fmla="*/ 3187700 h 318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87700" h="3187700">
                <a:moveTo>
                  <a:pt x="0" y="0"/>
                </a:moveTo>
                <a:lnTo>
                  <a:pt x="3187700" y="0"/>
                </a:lnTo>
                <a:lnTo>
                  <a:pt x="3187700" y="3187700"/>
                </a:lnTo>
                <a:lnTo>
                  <a:pt x="0" y="3187700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01600" dir="5400000" algn="t" rotWithShape="0">
              <a:prstClr val="black">
                <a:alpha val="22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6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ccel="52000" decel="48000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animScale>
                                          <p:cBhvr>
                                            <p:cTn id="6" dur="35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grpId="1" nodeType="withEffect" nodePh="1">
                                      <p:stCondLst>
                                        <p:cond delay="3500"/>
                                      </p:stCondLst>
                                      <p:endCondLst>
                                        <p:cond evt="begin" delay="0">
                                          <p:tn val="7"/>
                                        </p:cond>
                                      </p:endCondLst>
                                      <p:childTnLst>
                                        <p:animScale>
                                          <p:cBhvr>
                                            <p:cTn id="8" dur="35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8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7" grpId="1"/>
          <p:bldP spid="8" grpId="0" animBg="1"/>
          <p:bldP spid="9" grpId="0" animBg="1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accel="52000" decel="48000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animScale>
                                          <p:cBhvr>
                                            <p:cTn id="6" dur="35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30000" y="13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" presetID="6" presetClass="emph" presetSubtype="0" accel="50000" decel="50000" fill="hold" grpId="1" nodeType="withEffect" nodePh="1">
                                      <p:stCondLst>
                                        <p:cond delay="3500"/>
                                      </p:stCondLst>
                                      <p:endCondLst>
                                        <p:cond evt="begin" delay="0">
                                          <p:tn val="7"/>
                                        </p:cond>
                                      </p:endCondLst>
                                      <p:childTnLst>
                                        <p:animScale>
                                          <p:cBhvr>
                                            <p:cTn id="8" dur="350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80000" y="8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7" grpId="1"/>
          <p:bldP spid="8" grpId="0" animBg="1"/>
          <p:bldP spid="9" grpId="0" animBg="1"/>
          <p:bldP spid="10" grpId="0" animBg="1"/>
        </p:bldLst>
      </p:timing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85F7EC6-C154-4165-AAD6-E88EBC17F8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626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2000" decel="48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3500" fill="hold"/>
                                        <p:tgtEl>
                                          <p:spTgt spid="8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8" dur="3500" fill="hold"/>
                                        <p:tgtEl>
                                          <p:spTgt spid="8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908E2E87-8E9A-4772-828A-C700E6BDC5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365DA64-EB09-4E74-9687-AE30DD1546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4158" y="2513309"/>
            <a:ext cx="3893653" cy="3893653"/>
          </a:xfrm>
          <a:custGeom>
            <a:avLst/>
            <a:gdLst>
              <a:gd name="connsiteX0" fmla="*/ 0 w 3893653"/>
              <a:gd name="connsiteY0" fmla="*/ 0 h 3893653"/>
              <a:gd name="connsiteX1" fmla="*/ 3893653 w 3893653"/>
              <a:gd name="connsiteY1" fmla="*/ 0 h 3893653"/>
              <a:gd name="connsiteX2" fmla="*/ 3893653 w 3893653"/>
              <a:gd name="connsiteY2" fmla="*/ 3893653 h 3893653"/>
              <a:gd name="connsiteX3" fmla="*/ 0 w 3893653"/>
              <a:gd name="connsiteY3" fmla="*/ 3893653 h 3893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93653" h="3893653">
                <a:moveTo>
                  <a:pt x="0" y="0"/>
                </a:moveTo>
                <a:lnTo>
                  <a:pt x="3893653" y="0"/>
                </a:lnTo>
                <a:lnTo>
                  <a:pt x="3893653" y="3893653"/>
                </a:lnTo>
                <a:lnTo>
                  <a:pt x="0" y="3893653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14300" dir="5400000" algn="t" rotWithShape="0">
              <a:prstClr val="black">
                <a:alpha val="27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841D2647-ADAB-445F-A16C-0AA648B2C2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32879" y="3874642"/>
            <a:ext cx="2523437" cy="2523437"/>
          </a:xfrm>
          <a:custGeom>
            <a:avLst/>
            <a:gdLst>
              <a:gd name="connsiteX0" fmla="*/ 0 w 2523437"/>
              <a:gd name="connsiteY0" fmla="*/ 0 h 2523437"/>
              <a:gd name="connsiteX1" fmla="*/ 2523437 w 2523437"/>
              <a:gd name="connsiteY1" fmla="*/ 0 h 2523437"/>
              <a:gd name="connsiteX2" fmla="*/ 2523437 w 2523437"/>
              <a:gd name="connsiteY2" fmla="*/ 2523437 h 2523437"/>
              <a:gd name="connsiteX3" fmla="*/ 0 w 2523437"/>
              <a:gd name="connsiteY3" fmla="*/ 2523437 h 2523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3437" h="2523437">
                <a:moveTo>
                  <a:pt x="0" y="0"/>
                </a:moveTo>
                <a:lnTo>
                  <a:pt x="2523437" y="0"/>
                </a:lnTo>
                <a:lnTo>
                  <a:pt x="2523437" y="2523437"/>
                </a:lnTo>
                <a:lnTo>
                  <a:pt x="0" y="2523437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14300" dir="5400000" algn="t" rotWithShape="0">
              <a:prstClr val="black">
                <a:alpha val="27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F22CB4DC-3654-4445-A878-B8988D29AC9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32095" y="2464346"/>
            <a:ext cx="1829161" cy="1829161"/>
          </a:xfrm>
          <a:custGeom>
            <a:avLst/>
            <a:gdLst>
              <a:gd name="connsiteX0" fmla="*/ 0 w 1829161"/>
              <a:gd name="connsiteY0" fmla="*/ 0 h 1829161"/>
              <a:gd name="connsiteX1" fmla="*/ 1829161 w 1829161"/>
              <a:gd name="connsiteY1" fmla="*/ 0 h 1829161"/>
              <a:gd name="connsiteX2" fmla="*/ 1829161 w 1829161"/>
              <a:gd name="connsiteY2" fmla="*/ 1829161 h 1829161"/>
              <a:gd name="connsiteX3" fmla="*/ 0 w 1829161"/>
              <a:gd name="connsiteY3" fmla="*/ 1829161 h 182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9161" h="1829161">
                <a:moveTo>
                  <a:pt x="0" y="0"/>
                </a:moveTo>
                <a:lnTo>
                  <a:pt x="1829161" y="0"/>
                </a:lnTo>
                <a:lnTo>
                  <a:pt x="1829161" y="1829161"/>
                </a:lnTo>
                <a:lnTo>
                  <a:pt x="0" y="1829161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14300" dir="5400000" algn="t" rotWithShape="0">
              <a:prstClr val="black">
                <a:alpha val="27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5DFBC8C-DC6B-4E4F-B040-DF9B2710F84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12381" y="2464346"/>
            <a:ext cx="1829161" cy="1829161"/>
          </a:xfrm>
          <a:custGeom>
            <a:avLst/>
            <a:gdLst>
              <a:gd name="connsiteX0" fmla="*/ 0 w 1829161"/>
              <a:gd name="connsiteY0" fmla="*/ 0 h 1829161"/>
              <a:gd name="connsiteX1" fmla="*/ 1829161 w 1829161"/>
              <a:gd name="connsiteY1" fmla="*/ 0 h 1829161"/>
              <a:gd name="connsiteX2" fmla="*/ 1829161 w 1829161"/>
              <a:gd name="connsiteY2" fmla="*/ 1829161 h 1829161"/>
              <a:gd name="connsiteX3" fmla="*/ 0 w 1829161"/>
              <a:gd name="connsiteY3" fmla="*/ 1829161 h 182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9161" h="1829161">
                <a:moveTo>
                  <a:pt x="0" y="0"/>
                </a:moveTo>
                <a:lnTo>
                  <a:pt x="1829161" y="0"/>
                </a:lnTo>
                <a:lnTo>
                  <a:pt x="1829161" y="1829161"/>
                </a:lnTo>
                <a:lnTo>
                  <a:pt x="0" y="1829161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14300" dir="5400000" algn="t" rotWithShape="0">
              <a:prstClr val="black">
                <a:alpha val="27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5FD6236-34BA-4497-8B40-B2A3A00D435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619768" y="4568918"/>
            <a:ext cx="1829161" cy="1829161"/>
          </a:xfrm>
          <a:custGeom>
            <a:avLst/>
            <a:gdLst>
              <a:gd name="connsiteX0" fmla="*/ 0 w 1829161"/>
              <a:gd name="connsiteY0" fmla="*/ 0 h 1829161"/>
              <a:gd name="connsiteX1" fmla="*/ 1829161 w 1829161"/>
              <a:gd name="connsiteY1" fmla="*/ 0 h 1829161"/>
              <a:gd name="connsiteX2" fmla="*/ 1829161 w 1829161"/>
              <a:gd name="connsiteY2" fmla="*/ 1829161 h 1829161"/>
              <a:gd name="connsiteX3" fmla="*/ 0 w 1829161"/>
              <a:gd name="connsiteY3" fmla="*/ 1829161 h 182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9161" h="1829161">
                <a:moveTo>
                  <a:pt x="0" y="0"/>
                </a:moveTo>
                <a:lnTo>
                  <a:pt x="1829161" y="0"/>
                </a:lnTo>
                <a:lnTo>
                  <a:pt x="1829161" y="1829161"/>
                </a:lnTo>
                <a:lnTo>
                  <a:pt x="0" y="1829161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14300" dir="5400000" algn="t" rotWithShape="0">
              <a:prstClr val="black">
                <a:alpha val="27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18F935B5-799C-447C-98CC-0134858BDE8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12381" y="4568918"/>
            <a:ext cx="1829161" cy="1829161"/>
          </a:xfrm>
          <a:custGeom>
            <a:avLst/>
            <a:gdLst>
              <a:gd name="connsiteX0" fmla="*/ 0 w 1829161"/>
              <a:gd name="connsiteY0" fmla="*/ 0 h 1829161"/>
              <a:gd name="connsiteX1" fmla="*/ 1829161 w 1829161"/>
              <a:gd name="connsiteY1" fmla="*/ 0 h 1829161"/>
              <a:gd name="connsiteX2" fmla="*/ 1829161 w 1829161"/>
              <a:gd name="connsiteY2" fmla="*/ 1829161 h 1829161"/>
              <a:gd name="connsiteX3" fmla="*/ 0 w 1829161"/>
              <a:gd name="connsiteY3" fmla="*/ 1829161 h 1829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29161" h="1829161">
                <a:moveTo>
                  <a:pt x="0" y="0"/>
                </a:moveTo>
                <a:lnTo>
                  <a:pt x="1829161" y="0"/>
                </a:lnTo>
                <a:lnTo>
                  <a:pt x="1829161" y="1829161"/>
                </a:lnTo>
                <a:lnTo>
                  <a:pt x="0" y="1829161"/>
                </a:lnTo>
                <a:close/>
              </a:path>
            </a:pathLst>
          </a:custGeom>
          <a:ln w="101600">
            <a:solidFill>
              <a:schemeClr val="bg1"/>
            </a:solidFill>
          </a:ln>
          <a:effectLst>
            <a:outerShdw blurRad="50800" dist="114300" dir="5400000" algn="t" rotWithShape="0">
              <a:prstClr val="black">
                <a:alpha val="27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0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2000" decel="4800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6" dur="3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grpId="1" nodeType="withEffect" nodePh="1">
                                  <p:stCondLst>
                                    <p:cond delay="350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animScale>
                                      <p:cBhvr>
                                        <p:cTn id="8" dur="3500" fill="hold"/>
                                        <p:tgtEl>
                                          <p:spTgt spid="16"/>
                                        </p:tgtEl>
                                      </p:cBhvr>
                                      <p:by x="80000" y="8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387B-DF7D-4EAB-97F0-A478DCC8FDBF}" type="datetimeFigureOut">
              <a:rPr lang="id-ID" smtClean="0"/>
              <a:t>18/11/2024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8B382-0060-487F-A007-2412F397E81E}" type="slidenum">
              <a:rPr lang="id-ID" smtClean="0"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87022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387B-DF7D-4EAB-97F0-A478DCC8FDBF}" type="datetimeFigureOut">
              <a:rPr lang="id-ID" smtClean="0"/>
              <a:t>18/11/2024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8B382-0060-487F-A007-2412F397E81E}" type="slidenum">
              <a:rPr lang="id-ID" smtClean="0"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51014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387B-DF7D-4EAB-97F0-A478DCC8FDBF}" type="datetimeFigureOut">
              <a:rPr lang="id-ID" smtClean="0"/>
              <a:t>18/11/2024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8B382-0060-487F-A007-2412F397E81E}" type="slidenum">
              <a:rPr lang="id-ID" smtClean="0"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4421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3387B-DF7D-4EAB-97F0-A478DCC8FDBF}" type="datetimeFigureOut">
              <a:rPr lang="id-ID" smtClean="0"/>
              <a:t>18/11/2024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98B382-0060-487F-A007-2412F397E81E}" type="slidenum">
              <a:rPr lang="id-ID" smtClean="0"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6201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1250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3387B-DF7D-4EAB-97F0-A478DCC8FDBF}" type="datetimeFigureOut">
              <a:rPr lang="id-ID" smtClean="0"/>
              <a:t>18/11/2024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8B382-0060-487F-A007-2412F397E81E}" type="slidenum">
              <a:rPr lang="id-ID" smtClean="0"/>
              <a:t>‹nº›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76525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jpeg"/><Relationship Id="rId3" Type="http://schemas.openxmlformats.org/officeDocument/2006/relationships/image" Target="../media/image21.jpeg"/><Relationship Id="rId7" Type="http://schemas.openxmlformats.org/officeDocument/2006/relationships/image" Target="../media/image25.jpe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F5B98F62-C669-43B7-8BD1-0C14D5D11F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5" name="COLOR">
            <a:extLst>
              <a:ext uri="{FF2B5EF4-FFF2-40B4-BE49-F238E27FC236}">
                <a16:creationId xmlns:a16="http://schemas.microsoft.com/office/drawing/2014/main" id="{A493830F-A78E-484F-9646-C425804B4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5D2026AD-CB72-48C3-AEBF-97045EE840B1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1F2184F2-71D0-419E-9D34-180B0B9194B2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5D6FB5CB-A0A9-4ED0-B3EA-931BD8AF04A2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7EE41398-FF69-4D0B-B21F-BAD0D74175AC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TEXT">
            <a:extLst>
              <a:ext uri="{FF2B5EF4-FFF2-40B4-BE49-F238E27FC236}">
                <a16:creationId xmlns:a16="http://schemas.microsoft.com/office/drawing/2014/main" id="{01BA6641-3FD5-4C51-8BE6-2A10D4941C5E}"/>
              </a:ext>
            </a:extLst>
          </p:cNvPr>
          <p:cNvSpPr txBox="1"/>
          <p:nvPr/>
        </p:nvSpPr>
        <p:spPr>
          <a:xfrm>
            <a:off x="2447406" y="2106971"/>
            <a:ext cx="7297190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800" dirty="0">
                <a:solidFill>
                  <a:srgbClr val="F24E0C"/>
                </a:solidFill>
                <a:latin typeface="The Bold Font" pitchFamily="2" charset="0"/>
              </a:rPr>
              <a:t>groovy</a:t>
            </a:r>
            <a:endParaRPr lang="id-ID" sz="13800" dirty="0">
              <a:solidFill>
                <a:srgbClr val="F24E0C"/>
              </a:solidFill>
              <a:latin typeface="The Bold Font" pitchFamily="2" charset="0"/>
            </a:endParaRPr>
          </a:p>
        </p:txBody>
      </p:sp>
      <p:sp>
        <p:nvSpPr>
          <p:cNvPr id="7" name="TEXT">
            <a:extLst>
              <a:ext uri="{FF2B5EF4-FFF2-40B4-BE49-F238E27FC236}">
                <a16:creationId xmlns:a16="http://schemas.microsoft.com/office/drawing/2014/main" id="{F05BB9F2-D0E1-4509-AD9D-BFDDE0667788}"/>
              </a:ext>
            </a:extLst>
          </p:cNvPr>
          <p:cNvSpPr txBox="1"/>
          <p:nvPr/>
        </p:nvSpPr>
        <p:spPr>
          <a:xfrm>
            <a:off x="3955254" y="4025900"/>
            <a:ext cx="4281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spc="600" dirty="0">
                <a:solidFill>
                  <a:schemeClr val="bg1"/>
                </a:solidFill>
                <a:latin typeface="Caviar Dreams" panose="020B0402020204020504" pitchFamily="34" charset="0"/>
              </a:rPr>
              <a:t>POWERPOINT TEMPLATE</a:t>
            </a:r>
          </a:p>
        </p:txBody>
      </p:sp>
      <p:grpSp>
        <p:nvGrpSpPr>
          <p:cNvPr id="24" name="EFFECT">
            <a:extLst>
              <a:ext uri="{FF2B5EF4-FFF2-40B4-BE49-F238E27FC236}">
                <a16:creationId xmlns:a16="http://schemas.microsoft.com/office/drawing/2014/main" id="{2BB07C26-7B0B-452C-B4A2-D207B1556E58}"/>
              </a:ext>
            </a:extLst>
          </p:cNvPr>
          <p:cNvGrpSpPr/>
          <p:nvPr/>
        </p:nvGrpSpPr>
        <p:grpSpPr>
          <a:xfrm>
            <a:off x="1937317" y="1285759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AB769A6-720D-4825-AF61-812579461F31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F9960D2-AEC1-40BC-8A47-1FD8BA4377B5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EFFECT">
            <a:extLst>
              <a:ext uri="{FF2B5EF4-FFF2-40B4-BE49-F238E27FC236}">
                <a16:creationId xmlns:a16="http://schemas.microsoft.com/office/drawing/2014/main" id="{66BD8505-2E70-4628-85AC-07DB0E0B9AA6}"/>
              </a:ext>
            </a:extLst>
          </p:cNvPr>
          <p:cNvSpPr/>
          <p:nvPr/>
        </p:nvSpPr>
        <p:spPr>
          <a:xfrm>
            <a:off x="7623462" y="1924838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EFFECT">
            <a:extLst>
              <a:ext uri="{FF2B5EF4-FFF2-40B4-BE49-F238E27FC236}">
                <a16:creationId xmlns:a16="http://schemas.microsoft.com/office/drawing/2014/main" id="{711B1894-B42C-4D52-BDEC-8EF4A3B85F2C}"/>
              </a:ext>
            </a:extLst>
          </p:cNvPr>
          <p:cNvSpPr/>
          <p:nvPr/>
        </p:nvSpPr>
        <p:spPr>
          <a:xfrm>
            <a:off x="9446734" y="4625186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9" name="EFFECT">
            <a:extLst>
              <a:ext uri="{FF2B5EF4-FFF2-40B4-BE49-F238E27FC236}">
                <a16:creationId xmlns:a16="http://schemas.microsoft.com/office/drawing/2014/main" id="{A9C6E483-6717-4563-B2E3-E982F330B111}"/>
              </a:ext>
            </a:extLst>
          </p:cNvPr>
          <p:cNvGrpSpPr/>
          <p:nvPr/>
        </p:nvGrpSpPr>
        <p:grpSpPr>
          <a:xfrm>
            <a:off x="5443772" y="5095574"/>
            <a:ext cx="343107" cy="345272"/>
            <a:chOff x="3801751" y="5760152"/>
            <a:chExt cx="343107" cy="345272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BEB00A4-E9CC-40DC-A103-BB086F661B02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5DC00AD-07BB-439C-A7B5-0F03C238331B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2" name="EFFECT">
            <a:extLst>
              <a:ext uri="{FF2B5EF4-FFF2-40B4-BE49-F238E27FC236}">
                <a16:creationId xmlns:a16="http://schemas.microsoft.com/office/drawing/2014/main" id="{1BC796E3-3949-4CFB-A2E7-268EF47A5AAB}"/>
              </a:ext>
            </a:extLst>
          </p:cNvPr>
          <p:cNvGrpSpPr/>
          <p:nvPr/>
        </p:nvGrpSpPr>
        <p:grpSpPr>
          <a:xfrm>
            <a:off x="6087711" y="1025975"/>
            <a:ext cx="494300" cy="458020"/>
            <a:chOff x="5422450" y="1067777"/>
            <a:chExt cx="494300" cy="458020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BD72E76-E1C9-40CD-A391-FF000B4CF1C3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34E2468-7A2E-4DE4-9E88-93755BD45627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5" name="EFFECT">
            <a:extLst>
              <a:ext uri="{FF2B5EF4-FFF2-40B4-BE49-F238E27FC236}">
                <a16:creationId xmlns:a16="http://schemas.microsoft.com/office/drawing/2014/main" id="{5C7601D8-1E82-4486-9E1C-49798BAE4100}"/>
              </a:ext>
            </a:extLst>
          </p:cNvPr>
          <p:cNvSpPr/>
          <p:nvPr/>
        </p:nvSpPr>
        <p:spPr>
          <a:xfrm>
            <a:off x="3507241" y="509557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551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14:flythrough dir="ou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3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3500" fill="hold"/>
                                        <p:tgtEl>
                                          <p:spTgt spid="1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3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3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0" dur="7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2" dur="7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7 L -0.08125 0.04815 " pathEditMode="relative" rAng="0" ptsTypes="AA">
                                      <p:cBhvr>
                                        <p:cTn id="54" dur="7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62" y="2407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4.44444E-6 L 0.08047 -0.06389 " pathEditMode="relative" rAng="0" ptsTypes="AA">
                                      <p:cBhvr>
                                        <p:cTn id="56" dur="7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3194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6" grpId="0"/>
      <p:bldP spid="7" grpId="0"/>
      <p:bldP spid="27" grpId="0" animBg="1"/>
      <p:bldP spid="27" grpId="1" animBg="1"/>
      <p:bldP spid="28" grpId="0" animBg="1"/>
      <p:bldP spid="35" grpId="0" animBg="1"/>
      <p:bldP spid="35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28060CF9-7C83-48BA-964B-81BCCE7D1BB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9" name="COLOR">
            <a:extLst>
              <a:ext uri="{FF2B5EF4-FFF2-40B4-BE49-F238E27FC236}">
                <a16:creationId xmlns:a16="http://schemas.microsoft.com/office/drawing/2014/main" id="{72897E87-35B9-49E8-BC21-3CE14EFE70A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SHAPE">
            <a:extLst>
              <a:ext uri="{FF2B5EF4-FFF2-40B4-BE49-F238E27FC236}">
                <a16:creationId xmlns:a16="http://schemas.microsoft.com/office/drawing/2014/main" id="{7CFEAA70-CA10-42F4-B668-300022ACDAE3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SHAPE">
            <a:extLst>
              <a:ext uri="{FF2B5EF4-FFF2-40B4-BE49-F238E27FC236}">
                <a16:creationId xmlns:a16="http://schemas.microsoft.com/office/drawing/2014/main" id="{13252151-B9B9-4362-ADAA-B56CE6D6DBB4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SHAPE">
            <a:extLst>
              <a:ext uri="{FF2B5EF4-FFF2-40B4-BE49-F238E27FC236}">
                <a16:creationId xmlns:a16="http://schemas.microsoft.com/office/drawing/2014/main" id="{500B5696-3B84-4461-9D09-429F329FD45C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SHAPE">
            <a:extLst>
              <a:ext uri="{FF2B5EF4-FFF2-40B4-BE49-F238E27FC236}">
                <a16:creationId xmlns:a16="http://schemas.microsoft.com/office/drawing/2014/main" id="{CEDA78C0-AE15-4B29-9B52-BA94E233436D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29DCA6-0320-46B2-AB72-726BB7B63340}"/>
              </a:ext>
            </a:extLst>
          </p:cNvPr>
          <p:cNvSpPr txBox="1"/>
          <p:nvPr/>
        </p:nvSpPr>
        <p:spPr>
          <a:xfrm>
            <a:off x="2410070" y="1337069"/>
            <a:ext cx="732123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The Bold Font" pitchFamily="2" charset="0"/>
              </a:rPr>
              <a:t>THREE COLUMN</a:t>
            </a:r>
            <a:endParaRPr lang="id-ID" sz="8000" dirty="0">
              <a:solidFill>
                <a:schemeClr val="bg1"/>
              </a:solidFill>
              <a:latin typeface="The Bold Font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4A930A-1684-4183-A30A-B319F4D7F7FD}"/>
              </a:ext>
            </a:extLst>
          </p:cNvPr>
          <p:cNvSpPr txBox="1"/>
          <p:nvPr/>
        </p:nvSpPr>
        <p:spPr>
          <a:xfrm>
            <a:off x="1676400" y="6238093"/>
            <a:ext cx="883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COMPANY NAME</a:t>
            </a:r>
            <a:r>
              <a:rPr lang="id-ID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    </a:t>
            </a:r>
            <a:r>
              <a:rPr lang="en-US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COMPANY CONTACT</a:t>
            </a:r>
            <a:r>
              <a:rPr lang="id-ID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    </a:t>
            </a:r>
            <a:r>
              <a:rPr lang="en-US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COMPANY EMAIL</a:t>
            </a:r>
          </a:p>
        </p:txBody>
      </p:sp>
      <p:sp>
        <p:nvSpPr>
          <p:cNvPr id="26" name="TEXT">
            <a:extLst>
              <a:ext uri="{FF2B5EF4-FFF2-40B4-BE49-F238E27FC236}">
                <a16:creationId xmlns:a16="http://schemas.microsoft.com/office/drawing/2014/main" id="{6AAEC454-4C23-4BF5-ACFE-72CF4B402E0E}"/>
              </a:ext>
            </a:extLst>
          </p:cNvPr>
          <p:cNvSpPr txBox="1"/>
          <p:nvPr/>
        </p:nvSpPr>
        <p:spPr>
          <a:xfrm>
            <a:off x="1301404" y="2911252"/>
            <a:ext cx="30838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Lorem Ipsum</a:t>
            </a:r>
          </a:p>
          <a:p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Sed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ut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perspiciatis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unde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omnis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iste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natus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error sit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voluptatem</a:t>
            </a:r>
            <a:endParaRPr lang="en-US" sz="2400" b="1" spc="10" dirty="0">
              <a:solidFill>
                <a:schemeClr val="bg1">
                  <a:lumMod val="85000"/>
                </a:schemeClr>
              </a:solidFill>
              <a:latin typeface="Caviar Dreams" panose="020B0402020204020504" pitchFamily="34" charset="0"/>
              <a:ea typeface="MoreLetters" pitchFamily="2" charset="0"/>
            </a:endParaRPr>
          </a:p>
          <a:p>
            <a:endParaRPr lang="en-US" sz="2400" b="1" dirty="0">
              <a:solidFill>
                <a:schemeClr val="bg1">
                  <a:lumMod val="85000"/>
                </a:schemeClr>
              </a:solidFill>
              <a:latin typeface="Caviar Dreams" panose="020B0402020204020504" pitchFamily="34" charset="0"/>
            </a:endParaRPr>
          </a:p>
        </p:txBody>
      </p:sp>
      <p:sp>
        <p:nvSpPr>
          <p:cNvPr id="27" name="TEXT">
            <a:extLst>
              <a:ext uri="{FF2B5EF4-FFF2-40B4-BE49-F238E27FC236}">
                <a16:creationId xmlns:a16="http://schemas.microsoft.com/office/drawing/2014/main" id="{14C9CA7F-3177-47D5-B6DF-1EB42D27B88F}"/>
              </a:ext>
            </a:extLst>
          </p:cNvPr>
          <p:cNvSpPr txBox="1"/>
          <p:nvPr/>
        </p:nvSpPr>
        <p:spPr>
          <a:xfrm>
            <a:off x="4748925" y="2911252"/>
            <a:ext cx="30838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Lorem Ipsum</a:t>
            </a:r>
          </a:p>
          <a:p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Sed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ut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perspiciatis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unde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omnis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iste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natus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error sit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voluptatem</a:t>
            </a:r>
            <a:endParaRPr lang="en-US" sz="2400" b="1" spc="10" dirty="0">
              <a:solidFill>
                <a:schemeClr val="bg1">
                  <a:lumMod val="85000"/>
                </a:schemeClr>
              </a:solidFill>
              <a:latin typeface="Caviar Dreams" panose="020B0402020204020504" pitchFamily="34" charset="0"/>
              <a:ea typeface="MoreLetters" pitchFamily="2" charset="0"/>
            </a:endParaRPr>
          </a:p>
          <a:p>
            <a:endParaRPr lang="en-US" sz="2400" b="1" dirty="0">
              <a:solidFill>
                <a:schemeClr val="bg1">
                  <a:lumMod val="85000"/>
                </a:schemeClr>
              </a:solidFill>
              <a:latin typeface="Caviar Dreams" panose="020B0402020204020504" pitchFamily="34" charset="0"/>
            </a:endParaRP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70A447F3-BC7D-43E5-9B57-4093E0C503D7}"/>
              </a:ext>
            </a:extLst>
          </p:cNvPr>
          <p:cNvSpPr txBox="1"/>
          <p:nvPr/>
        </p:nvSpPr>
        <p:spPr>
          <a:xfrm>
            <a:off x="8269982" y="2942030"/>
            <a:ext cx="30838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Lorem Ipsum</a:t>
            </a:r>
          </a:p>
          <a:p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Sed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ut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perspiciatis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unde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omnis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iste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natus</a:t>
            </a:r>
            <a:r>
              <a:rPr lang="en-US" sz="2400" b="1" spc="10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error sit </a:t>
            </a:r>
            <a:r>
              <a:rPr lang="en-US" sz="2400" b="1" spc="10" dirty="0" err="1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voluptatem</a:t>
            </a:r>
            <a:endParaRPr lang="en-US" sz="2400" b="1" spc="10" dirty="0">
              <a:solidFill>
                <a:schemeClr val="bg1">
                  <a:lumMod val="85000"/>
                </a:schemeClr>
              </a:solidFill>
              <a:latin typeface="Caviar Dreams" panose="020B0402020204020504" pitchFamily="34" charset="0"/>
              <a:ea typeface="MoreLetters" pitchFamily="2" charset="0"/>
            </a:endParaRPr>
          </a:p>
          <a:p>
            <a:endParaRPr lang="en-US" sz="2400" b="1" dirty="0">
              <a:solidFill>
                <a:schemeClr val="bg1">
                  <a:lumMod val="85000"/>
                </a:schemeClr>
              </a:solidFill>
              <a:latin typeface="Caviar Dreams" panose="020B0402020204020504" pitchFamily="34" charset="0"/>
            </a:endParaRPr>
          </a:p>
        </p:txBody>
      </p:sp>
      <p:grpSp>
        <p:nvGrpSpPr>
          <p:cNvPr id="34" name="EFFECT">
            <a:extLst>
              <a:ext uri="{FF2B5EF4-FFF2-40B4-BE49-F238E27FC236}">
                <a16:creationId xmlns:a16="http://schemas.microsoft.com/office/drawing/2014/main" id="{B863F3A2-57F1-4C54-83AA-0217F9ECB0D2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5E9D934E-A3A2-4F30-8617-E2F344DA1525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526080-CD37-4FC5-B07B-776CAD1B3E56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7" name="EFFECT">
            <a:extLst>
              <a:ext uri="{FF2B5EF4-FFF2-40B4-BE49-F238E27FC236}">
                <a16:creationId xmlns:a16="http://schemas.microsoft.com/office/drawing/2014/main" id="{2C7D38F9-B2A7-40F6-84BC-9A372836CDB3}"/>
              </a:ext>
            </a:extLst>
          </p:cNvPr>
          <p:cNvSpPr/>
          <p:nvPr/>
        </p:nvSpPr>
        <p:spPr>
          <a:xfrm>
            <a:off x="9973394" y="160098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EFFECT">
            <a:extLst>
              <a:ext uri="{FF2B5EF4-FFF2-40B4-BE49-F238E27FC236}">
                <a16:creationId xmlns:a16="http://schemas.microsoft.com/office/drawing/2014/main" id="{4573424B-1051-4555-9C1E-440FF9CE45F1}"/>
              </a:ext>
            </a:extLst>
          </p:cNvPr>
          <p:cNvSpPr/>
          <p:nvPr/>
        </p:nvSpPr>
        <p:spPr>
          <a:xfrm>
            <a:off x="10205920" y="5825470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9" name="EFFECT">
            <a:extLst>
              <a:ext uri="{FF2B5EF4-FFF2-40B4-BE49-F238E27FC236}">
                <a16:creationId xmlns:a16="http://schemas.microsoft.com/office/drawing/2014/main" id="{3D1EDD08-CFD7-4CB1-86C8-496C5E4638E9}"/>
              </a:ext>
            </a:extLst>
          </p:cNvPr>
          <p:cNvGrpSpPr/>
          <p:nvPr/>
        </p:nvGrpSpPr>
        <p:grpSpPr>
          <a:xfrm>
            <a:off x="4498067" y="5599351"/>
            <a:ext cx="343107" cy="345272"/>
            <a:chOff x="3801751" y="5760152"/>
            <a:chExt cx="343107" cy="345272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C8DF86A-8FEA-4DE0-A9C8-DDEF051DC746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D161271-D1EC-4CF2-8AEA-F9E4ACCD8610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2" name="EFFECT">
            <a:extLst>
              <a:ext uri="{FF2B5EF4-FFF2-40B4-BE49-F238E27FC236}">
                <a16:creationId xmlns:a16="http://schemas.microsoft.com/office/drawing/2014/main" id="{A5EC0E4E-212E-455D-8B93-9406F7CFD6D6}"/>
              </a:ext>
            </a:extLst>
          </p:cNvPr>
          <p:cNvGrpSpPr/>
          <p:nvPr/>
        </p:nvGrpSpPr>
        <p:grpSpPr>
          <a:xfrm>
            <a:off x="5289275" y="253805"/>
            <a:ext cx="494300" cy="458020"/>
            <a:chOff x="5422450" y="1067777"/>
            <a:chExt cx="494300" cy="458020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B6EE73-D3DC-4777-92F1-D47B478912AA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5E7E296-AA4F-4F28-8D36-C7A9D4175AA8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5" name="EFFECT">
            <a:extLst>
              <a:ext uri="{FF2B5EF4-FFF2-40B4-BE49-F238E27FC236}">
                <a16:creationId xmlns:a16="http://schemas.microsoft.com/office/drawing/2014/main" id="{2B09044D-C620-4351-B015-0B9FC0F97D48}"/>
              </a:ext>
            </a:extLst>
          </p:cNvPr>
          <p:cNvSpPr/>
          <p:nvPr/>
        </p:nvSpPr>
        <p:spPr>
          <a:xfrm>
            <a:off x="240553" y="3590057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689166"/>
      </p:ext>
    </p:extLst>
  </p:cSld>
  <p:clrMapOvr>
    <a:masterClrMapping/>
  </p:clrMapOvr>
  <p:transition advClick="0" advTm="0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7" dur="35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35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35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35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7" dur="7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9" dur="7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-0.11654 0.06019 " pathEditMode="relative" rAng="0" ptsTypes="AA">
                                      <p:cBhvr>
                                        <p:cTn id="61" dur="7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3009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3.33333E-6 L 0.12292 -0.0963 " pathEditMode="relative" rAng="0" ptsTypes="AA">
                                      <p:cBhvr>
                                        <p:cTn id="63" dur="7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4815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10" grpId="0"/>
      <p:bldP spid="21" grpId="0"/>
      <p:bldP spid="26" grpId="0"/>
      <p:bldP spid="27" grpId="0"/>
      <p:bldP spid="28" grpId="0"/>
      <p:bldP spid="37" grpId="0" animBg="1"/>
      <p:bldP spid="37" grpId="1" animBg="1"/>
      <p:bldP spid="38" grpId="0" animBg="1"/>
      <p:bldP spid="45" grpId="0" animBg="1"/>
      <p:bldP spid="4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18A530C-1175-4E65-8453-36A5544681C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8" name="COLOR">
            <a:extLst>
              <a:ext uri="{FF2B5EF4-FFF2-40B4-BE49-F238E27FC236}">
                <a16:creationId xmlns:a16="http://schemas.microsoft.com/office/drawing/2014/main" id="{35B08C5A-260E-44A7-958B-72BC12F694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SHAPE">
            <a:extLst>
              <a:ext uri="{FF2B5EF4-FFF2-40B4-BE49-F238E27FC236}">
                <a16:creationId xmlns:a16="http://schemas.microsoft.com/office/drawing/2014/main" id="{4B8BC30C-C9E4-45D6-9F9F-BE0E81D963EC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SHAPE">
            <a:extLst>
              <a:ext uri="{FF2B5EF4-FFF2-40B4-BE49-F238E27FC236}">
                <a16:creationId xmlns:a16="http://schemas.microsoft.com/office/drawing/2014/main" id="{5A6E0E1C-0072-45D1-BBAA-09E87F467C01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57474E3A-CD5D-483A-9C74-69ECF7DFF5CE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SHAPE">
            <a:extLst>
              <a:ext uri="{FF2B5EF4-FFF2-40B4-BE49-F238E27FC236}">
                <a16:creationId xmlns:a16="http://schemas.microsoft.com/office/drawing/2014/main" id="{B7758CFA-10D3-4105-A584-32AF223ADBD1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16C27AC-5859-4AE2-8EAB-F6CC357D0AD5}"/>
              </a:ext>
            </a:extLst>
          </p:cNvPr>
          <p:cNvSpPr txBox="1"/>
          <p:nvPr/>
        </p:nvSpPr>
        <p:spPr>
          <a:xfrm>
            <a:off x="2211299" y="545972"/>
            <a:ext cx="771878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The Bold Font" pitchFamily="2" charset="0"/>
              </a:rPr>
              <a:t>OUR PORTFOLIO</a:t>
            </a:r>
            <a:endParaRPr lang="id-ID" sz="8000" dirty="0">
              <a:solidFill>
                <a:schemeClr val="bg1"/>
              </a:solidFill>
              <a:latin typeface="The Bold Font" pitchFamily="2" charset="0"/>
            </a:endParaRPr>
          </a:p>
        </p:txBody>
      </p:sp>
      <p:pic>
        <p:nvPicPr>
          <p:cNvPr id="46" name="Picture Placeholder 45">
            <a:extLst>
              <a:ext uri="{FF2B5EF4-FFF2-40B4-BE49-F238E27FC236}">
                <a16:creationId xmlns:a16="http://schemas.microsoft.com/office/drawing/2014/main" id="{F961E7B7-F19E-4E2C-868E-DB2E91EB07E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06" r="16706"/>
          <a:stretch>
            <a:fillRect/>
          </a:stretch>
        </p:blipFill>
        <p:spPr/>
      </p:pic>
      <p:pic>
        <p:nvPicPr>
          <p:cNvPr id="48" name="Picture Placeholder 47">
            <a:extLst>
              <a:ext uri="{FF2B5EF4-FFF2-40B4-BE49-F238E27FC236}">
                <a16:creationId xmlns:a16="http://schemas.microsoft.com/office/drawing/2014/main" id="{AE1BDC8F-D67D-41F6-BF25-917E204517A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1" r="18261"/>
          <a:stretch>
            <a:fillRect/>
          </a:stretch>
        </p:blipFill>
        <p:spPr/>
      </p:pic>
      <p:pic>
        <p:nvPicPr>
          <p:cNvPr id="52" name="Picture Placeholder 51">
            <a:extLst>
              <a:ext uri="{FF2B5EF4-FFF2-40B4-BE49-F238E27FC236}">
                <a16:creationId xmlns:a16="http://schemas.microsoft.com/office/drawing/2014/main" id="{1B858B14-05BB-4C10-9F75-00BEBBE843B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pic>
        <p:nvPicPr>
          <p:cNvPr id="50" name="Picture Placeholder 49">
            <a:extLst>
              <a:ext uri="{FF2B5EF4-FFF2-40B4-BE49-F238E27FC236}">
                <a16:creationId xmlns:a16="http://schemas.microsoft.com/office/drawing/2014/main" id="{0309ACEE-F369-42D1-BB15-D6AE79DD1E0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9" r="21899"/>
          <a:stretch>
            <a:fillRect/>
          </a:stretch>
        </p:blipFill>
        <p:spPr/>
      </p:pic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449C2AFE-D963-4019-A5CC-32C6A430213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6" r="16696"/>
          <a:stretch>
            <a:fillRect/>
          </a:stretch>
        </p:blipFill>
        <p:spPr/>
      </p:pic>
      <p:pic>
        <p:nvPicPr>
          <p:cNvPr id="54" name="Picture Placeholder 53">
            <a:extLst>
              <a:ext uri="{FF2B5EF4-FFF2-40B4-BE49-F238E27FC236}">
                <a16:creationId xmlns:a16="http://schemas.microsoft.com/office/drawing/2014/main" id="{C2B7ACAB-F713-4BFA-BF1C-05004CBE6A8A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grpSp>
        <p:nvGrpSpPr>
          <p:cNvPr id="57" name="EFFECT">
            <a:extLst>
              <a:ext uri="{FF2B5EF4-FFF2-40B4-BE49-F238E27FC236}">
                <a16:creationId xmlns:a16="http://schemas.microsoft.com/office/drawing/2014/main" id="{864F1EA8-16E6-46D5-BCA1-6FD3CB6025A9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A448FE6-1DAA-4B55-AE31-756043E39F0E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385D26C-1573-4791-8662-E33145D259B6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0" name="EFFECT">
            <a:extLst>
              <a:ext uri="{FF2B5EF4-FFF2-40B4-BE49-F238E27FC236}">
                <a16:creationId xmlns:a16="http://schemas.microsoft.com/office/drawing/2014/main" id="{5174FCBA-4D07-46C7-9E4A-1C9B4503E51C}"/>
              </a:ext>
            </a:extLst>
          </p:cNvPr>
          <p:cNvSpPr/>
          <p:nvPr/>
        </p:nvSpPr>
        <p:spPr>
          <a:xfrm>
            <a:off x="9973394" y="160098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EFFECT">
            <a:extLst>
              <a:ext uri="{FF2B5EF4-FFF2-40B4-BE49-F238E27FC236}">
                <a16:creationId xmlns:a16="http://schemas.microsoft.com/office/drawing/2014/main" id="{6F0B067F-D4E6-4A34-838D-11025CEB07B4}"/>
              </a:ext>
            </a:extLst>
          </p:cNvPr>
          <p:cNvSpPr/>
          <p:nvPr/>
        </p:nvSpPr>
        <p:spPr>
          <a:xfrm>
            <a:off x="10867374" y="6099579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2" name="EFFECT">
            <a:extLst>
              <a:ext uri="{FF2B5EF4-FFF2-40B4-BE49-F238E27FC236}">
                <a16:creationId xmlns:a16="http://schemas.microsoft.com/office/drawing/2014/main" id="{4BE687DC-386B-4BBD-A841-1E0D87644F01}"/>
              </a:ext>
            </a:extLst>
          </p:cNvPr>
          <p:cNvGrpSpPr/>
          <p:nvPr/>
        </p:nvGrpSpPr>
        <p:grpSpPr>
          <a:xfrm>
            <a:off x="2090366" y="1845562"/>
            <a:ext cx="343107" cy="345272"/>
            <a:chOff x="3801751" y="5760152"/>
            <a:chExt cx="343107" cy="345272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9FF76EE-1ECD-415C-812E-59B56ABF8AE3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2F2C527-40DC-429B-8A01-01AEF501654B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" name="EFFECT">
            <a:extLst>
              <a:ext uri="{FF2B5EF4-FFF2-40B4-BE49-F238E27FC236}">
                <a16:creationId xmlns:a16="http://schemas.microsoft.com/office/drawing/2014/main" id="{2DDC85D6-0200-4E32-83D4-20AA1AC65FED}"/>
              </a:ext>
            </a:extLst>
          </p:cNvPr>
          <p:cNvGrpSpPr/>
          <p:nvPr/>
        </p:nvGrpSpPr>
        <p:grpSpPr>
          <a:xfrm>
            <a:off x="7015484" y="1796932"/>
            <a:ext cx="494300" cy="458020"/>
            <a:chOff x="5422450" y="1067777"/>
            <a:chExt cx="494300" cy="458020"/>
          </a:xfrm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E0D1323-872D-43BB-B949-FD4577B31F16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4505923-96C7-47D6-863A-86BAC540E9DF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8" name="EFFECT">
            <a:extLst>
              <a:ext uri="{FF2B5EF4-FFF2-40B4-BE49-F238E27FC236}">
                <a16:creationId xmlns:a16="http://schemas.microsoft.com/office/drawing/2014/main" id="{6FF7B89D-926E-406B-AF3B-47903DA76AC1}"/>
              </a:ext>
            </a:extLst>
          </p:cNvPr>
          <p:cNvSpPr/>
          <p:nvPr/>
        </p:nvSpPr>
        <p:spPr>
          <a:xfrm>
            <a:off x="3915617" y="370811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345124"/>
      </p:ext>
    </p:extLst>
  </p:cSld>
  <p:clrMapOvr>
    <a:masterClrMapping/>
  </p:clrMapOvr>
  <p:transition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35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8" dur="3500" fill="hold"/>
                                        <p:tgtEl>
                                          <p:spTgt spid="4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3500" fill="hold"/>
                                        <p:tgtEl>
                                          <p:spTgt spid="4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3500" fill="hold"/>
                                        <p:tgtEl>
                                          <p:spTgt spid="4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6" dur="7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8" dur="7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7037E-7 L -0.08984 0.11944 " pathEditMode="relative" rAng="0" ptsTypes="AA">
                                      <p:cBhvr>
                                        <p:cTn id="50" dur="7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92" y="5972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96296E-6 L 0.13567 -0.02152 " pathEditMode="relative" rAng="0" ptsTypes="AA">
                                      <p:cBhvr>
                                        <p:cTn id="52" dur="7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84" y="-1088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0" grpId="1" animBg="1"/>
      <p:bldP spid="42" grpId="0" animBg="1"/>
      <p:bldP spid="42" grpId="1" animBg="1"/>
      <p:bldP spid="43" grpId="0" animBg="1"/>
      <p:bldP spid="43" grpId="1" animBg="1"/>
      <p:bldP spid="44" grpId="0" animBg="1"/>
      <p:bldP spid="44" grpId="1" animBg="1"/>
      <p:bldP spid="32" grpId="0"/>
      <p:bldP spid="60" grpId="0" animBg="1"/>
      <p:bldP spid="60" grpId="1" animBg="1"/>
      <p:bldP spid="61" grpId="0" animBg="1"/>
      <p:bldP spid="68" grpId="0" animBg="1"/>
      <p:bldP spid="68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08A81FD-BEE1-4E0C-AAFE-682E2C05300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5" name="COLOR">
            <a:extLst>
              <a:ext uri="{FF2B5EF4-FFF2-40B4-BE49-F238E27FC236}">
                <a16:creationId xmlns:a16="http://schemas.microsoft.com/office/drawing/2014/main" id="{A493830F-A78E-484F-9646-C425804B47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HAPE">
            <a:extLst>
              <a:ext uri="{FF2B5EF4-FFF2-40B4-BE49-F238E27FC236}">
                <a16:creationId xmlns:a16="http://schemas.microsoft.com/office/drawing/2014/main" id="{5D2026AD-CB72-48C3-AEBF-97045EE840B1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SHAPE">
            <a:extLst>
              <a:ext uri="{FF2B5EF4-FFF2-40B4-BE49-F238E27FC236}">
                <a16:creationId xmlns:a16="http://schemas.microsoft.com/office/drawing/2014/main" id="{1F2184F2-71D0-419E-9D34-180B0B9194B2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SHAPE">
            <a:extLst>
              <a:ext uri="{FF2B5EF4-FFF2-40B4-BE49-F238E27FC236}">
                <a16:creationId xmlns:a16="http://schemas.microsoft.com/office/drawing/2014/main" id="{5D6FB5CB-A0A9-4ED0-B3EA-931BD8AF04A2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SHAPE">
            <a:extLst>
              <a:ext uri="{FF2B5EF4-FFF2-40B4-BE49-F238E27FC236}">
                <a16:creationId xmlns:a16="http://schemas.microsoft.com/office/drawing/2014/main" id="{7EE41398-FF69-4D0B-B21F-BAD0D74175AC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TEXT">
            <a:extLst>
              <a:ext uri="{FF2B5EF4-FFF2-40B4-BE49-F238E27FC236}">
                <a16:creationId xmlns:a16="http://schemas.microsoft.com/office/drawing/2014/main" id="{01BA6641-3FD5-4C51-8BE6-2A10D4941C5E}"/>
              </a:ext>
            </a:extLst>
          </p:cNvPr>
          <p:cNvSpPr txBox="1"/>
          <p:nvPr/>
        </p:nvSpPr>
        <p:spPr>
          <a:xfrm>
            <a:off x="2782434" y="2106971"/>
            <a:ext cx="662713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800" dirty="0">
                <a:solidFill>
                  <a:srgbClr val="F24E0C"/>
                </a:solidFill>
                <a:latin typeface="The Bold Font" pitchFamily="2" charset="0"/>
              </a:rPr>
              <a:t>thanks</a:t>
            </a:r>
            <a:endParaRPr lang="id-ID" sz="13800" dirty="0">
              <a:solidFill>
                <a:srgbClr val="F24E0C"/>
              </a:solidFill>
              <a:latin typeface="The Bold Font" pitchFamily="2" charset="0"/>
            </a:endParaRPr>
          </a:p>
        </p:txBody>
      </p:sp>
      <p:sp>
        <p:nvSpPr>
          <p:cNvPr id="7" name="TEXT">
            <a:extLst>
              <a:ext uri="{FF2B5EF4-FFF2-40B4-BE49-F238E27FC236}">
                <a16:creationId xmlns:a16="http://schemas.microsoft.com/office/drawing/2014/main" id="{F05BB9F2-D0E1-4509-AD9D-BFDDE0667788}"/>
              </a:ext>
            </a:extLst>
          </p:cNvPr>
          <p:cNvSpPr txBox="1"/>
          <p:nvPr/>
        </p:nvSpPr>
        <p:spPr>
          <a:xfrm>
            <a:off x="3955254" y="4025900"/>
            <a:ext cx="4281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spc="600" dirty="0">
                <a:solidFill>
                  <a:schemeClr val="bg1"/>
                </a:solidFill>
                <a:latin typeface="Caviar Dreams" panose="020B0402020204020504" pitchFamily="34" charset="0"/>
              </a:rPr>
              <a:t>POWERPOINT TEMPLATE</a:t>
            </a:r>
          </a:p>
        </p:txBody>
      </p:sp>
      <p:grpSp>
        <p:nvGrpSpPr>
          <p:cNvPr id="24" name="EFFECT">
            <a:extLst>
              <a:ext uri="{FF2B5EF4-FFF2-40B4-BE49-F238E27FC236}">
                <a16:creationId xmlns:a16="http://schemas.microsoft.com/office/drawing/2014/main" id="{2BB07C26-7B0B-452C-B4A2-D207B1556E58}"/>
              </a:ext>
            </a:extLst>
          </p:cNvPr>
          <p:cNvGrpSpPr/>
          <p:nvPr/>
        </p:nvGrpSpPr>
        <p:grpSpPr>
          <a:xfrm>
            <a:off x="1937317" y="1285759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AB769A6-720D-4825-AF61-812579461F31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F9960D2-AEC1-40BC-8A47-1FD8BA4377B5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EFFECT">
            <a:extLst>
              <a:ext uri="{FF2B5EF4-FFF2-40B4-BE49-F238E27FC236}">
                <a16:creationId xmlns:a16="http://schemas.microsoft.com/office/drawing/2014/main" id="{66BD8505-2E70-4628-85AC-07DB0E0B9AA6}"/>
              </a:ext>
            </a:extLst>
          </p:cNvPr>
          <p:cNvSpPr/>
          <p:nvPr/>
        </p:nvSpPr>
        <p:spPr>
          <a:xfrm>
            <a:off x="7623462" y="1924838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EFFECT">
            <a:extLst>
              <a:ext uri="{FF2B5EF4-FFF2-40B4-BE49-F238E27FC236}">
                <a16:creationId xmlns:a16="http://schemas.microsoft.com/office/drawing/2014/main" id="{711B1894-B42C-4D52-BDEC-8EF4A3B85F2C}"/>
              </a:ext>
            </a:extLst>
          </p:cNvPr>
          <p:cNvSpPr/>
          <p:nvPr/>
        </p:nvSpPr>
        <p:spPr>
          <a:xfrm>
            <a:off x="9446734" y="4625186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9" name="EFFECT">
            <a:extLst>
              <a:ext uri="{FF2B5EF4-FFF2-40B4-BE49-F238E27FC236}">
                <a16:creationId xmlns:a16="http://schemas.microsoft.com/office/drawing/2014/main" id="{A9C6E483-6717-4563-B2E3-E982F330B111}"/>
              </a:ext>
            </a:extLst>
          </p:cNvPr>
          <p:cNvGrpSpPr/>
          <p:nvPr/>
        </p:nvGrpSpPr>
        <p:grpSpPr>
          <a:xfrm>
            <a:off x="5443772" y="5095574"/>
            <a:ext cx="343107" cy="345272"/>
            <a:chOff x="3801751" y="5760152"/>
            <a:chExt cx="343107" cy="345272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BEB00A4-E9CC-40DC-A103-BB086F661B02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5DC00AD-07BB-439C-A7B5-0F03C238331B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2" name="EFFECT">
            <a:extLst>
              <a:ext uri="{FF2B5EF4-FFF2-40B4-BE49-F238E27FC236}">
                <a16:creationId xmlns:a16="http://schemas.microsoft.com/office/drawing/2014/main" id="{1BC796E3-3949-4CFB-A2E7-268EF47A5AAB}"/>
              </a:ext>
            </a:extLst>
          </p:cNvPr>
          <p:cNvGrpSpPr/>
          <p:nvPr/>
        </p:nvGrpSpPr>
        <p:grpSpPr>
          <a:xfrm>
            <a:off x="6087711" y="1025975"/>
            <a:ext cx="494300" cy="458020"/>
            <a:chOff x="5422450" y="1067777"/>
            <a:chExt cx="494300" cy="458020"/>
          </a:xfrm>
        </p:grpSpPr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BD72E76-E1C9-40CD-A391-FF000B4CF1C3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34E2468-7A2E-4DE4-9E88-93755BD45627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5" name="EFFECT">
            <a:extLst>
              <a:ext uri="{FF2B5EF4-FFF2-40B4-BE49-F238E27FC236}">
                <a16:creationId xmlns:a16="http://schemas.microsoft.com/office/drawing/2014/main" id="{5C7601D8-1E82-4486-9E1C-49798BAE4100}"/>
              </a:ext>
            </a:extLst>
          </p:cNvPr>
          <p:cNvSpPr/>
          <p:nvPr/>
        </p:nvSpPr>
        <p:spPr>
          <a:xfrm>
            <a:off x="3507241" y="509557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72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14:flythrough dir="ou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3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3500" fill="hold"/>
                                        <p:tgtEl>
                                          <p:spTgt spid="1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35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3500" fill="hold"/>
                                        <p:tgtEl>
                                          <p:spTgt spid="1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0" dur="7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2" dur="7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7037E-7 L -0.08125 0.04815 " pathEditMode="relative" rAng="0" ptsTypes="AA">
                                      <p:cBhvr>
                                        <p:cTn id="54" dur="7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62" y="2407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4.44444E-6 L 0.08047 -0.06389 " pathEditMode="relative" rAng="0" ptsTypes="AA">
                                      <p:cBhvr>
                                        <p:cTn id="56" dur="7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3194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6" grpId="0"/>
      <p:bldP spid="7" grpId="0"/>
      <p:bldP spid="27" grpId="0" animBg="1"/>
      <p:bldP spid="27" grpId="1" animBg="1"/>
      <p:bldP spid="28" grpId="0" animBg="1"/>
      <p:bldP spid="35" grpId="0" animBg="1"/>
      <p:bldP spid="35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6CCD207-D266-418F-ADF2-9BA80E6E00A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16" b="28116"/>
          <a:stretch>
            <a:fillRect/>
          </a:stretch>
        </p:blipFill>
        <p:spPr/>
      </p:pic>
      <p:sp>
        <p:nvSpPr>
          <p:cNvPr id="38" name="COLOR">
            <a:extLst>
              <a:ext uri="{FF2B5EF4-FFF2-40B4-BE49-F238E27FC236}">
                <a16:creationId xmlns:a16="http://schemas.microsoft.com/office/drawing/2014/main" id="{B904C53E-1279-4F06-9AF2-EB0C9C4AAD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SHAPE">
            <a:extLst>
              <a:ext uri="{FF2B5EF4-FFF2-40B4-BE49-F238E27FC236}">
                <a16:creationId xmlns:a16="http://schemas.microsoft.com/office/drawing/2014/main" id="{4E445E7D-E426-4B02-B49A-20AF4870D663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SHAPE">
            <a:extLst>
              <a:ext uri="{FF2B5EF4-FFF2-40B4-BE49-F238E27FC236}">
                <a16:creationId xmlns:a16="http://schemas.microsoft.com/office/drawing/2014/main" id="{B53DE5A1-FEA5-4ABE-907A-C0369F912A59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SHAPE">
            <a:extLst>
              <a:ext uri="{FF2B5EF4-FFF2-40B4-BE49-F238E27FC236}">
                <a16:creationId xmlns:a16="http://schemas.microsoft.com/office/drawing/2014/main" id="{B9167C42-0564-4782-8E66-3567C365CE2F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SHAPE">
            <a:extLst>
              <a:ext uri="{FF2B5EF4-FFF2-40B4-BE49-F238E27FC236}">
                <a16:creationId xmlns:a16="http://schemas.microsoft.com/office/drawing/2014/main" id="{D2309138-72DB-4DD3-B7F5-4696EAF8B0E2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DE1572-AFEB-4C7E-89F8-D496C20682C0}"/>
              </a:ext>
            </a:extLst>
          </p:cNvPr>
          <p:cNvSpPr txBox="1"/>
          <p:nvPr/>
        </p:nvSpPr>
        <p:spPr>
          <a:xfrm>
            <a:off x="552977" y="1719811"/>
            <a:ext cx="567014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9600" dirty="0">
                <a:solidFill>
                  <a:schemeClr val="bg1"/>
                </a:solidFill>
                <a:latin typeface="The Bold Font" pitchFamily="2" charset="0"/>
              </a:rPr>
              <a:t>ABOUT US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03F762-D89E-4CC0-A4EA-5B9FA3827AF3}"/>
              </a:ext>
            </a:extLst>
          </p:cNvPr>
          <p:cNvSpPr txBox="1"/>
          <p:nvPr/>
        </p:nvSpPr>
        <p:spPr>
          <a:xfrm>
            <a:off x="1246276" y="2994330"/>
            <a:ext cx="44662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spc="3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THIS IS AN EXAMPLE FOR A SUBTITLE MESSAGE</a:t>
            </a:r>
          </a:p>
        </p:txBody>
      </p:sp>
      <p:sp>
        <p:nvSpPr>
          <p:cNvPr id="34" name="TEXT">
            <a:extLst>
              <a:ext uri="{FF2B5EF4-FFF2-40B4-BE49-F238E27FC236}">
                <a16:creationId xmlns:a16="http://schemas.microsoft.com/office/drawing/2014/main" id="{3B1048E7-9155-4372-8C2F-5B5F5C72EE56}"/>
              </a:ext>
            </a:extLst>
          </p:cNvPr>
          <p:cNvSpPr txBox="1"/>
          <p:nvPr/>
        </p:nvSpPr>
        <p:spPr>
          <a:xfrm>
            <a:off x="955294" y="3657600"/>
            <a:ext cx="5048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</a:rPr>
              <a:t>Lorem Ipsum is simply dummy text of the printing and typesetting industry.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3610FFF-EE03-49A0-9215-11665A2B684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C36F78AA-7E3D-4932-BDF8-4DED017EE5E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/>
      </p:pic>
      <p:grpSp>
        <p:nvGrpSpPr>
          <p:cNvPr id="43" name="EFFECT">
            <a:extLst>
              <a:ext uri="{FF2B5EF4-FFF2-40B4-BE49-F238E27FC236}">
                <a16:creationId xmlns:a16="http://schemas.microsoft.com/office/drawing/2014/main" id="{4FEE11EA-957E-4385-A53D-109B28414FA5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88544CB-CFDF-4DAA-9BA3-7BBADF7A8F32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B06A38C-38EB-46D3-9F6B-48AE044D289B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6" name="EFFECT">
            <a:extLst>
              <a:ext uri="{FF2B5EF4-FFF2-40B4-BE49-F238E27FC236}">
                <a16:creationId xmlns:a16="http://schemas.microsoft.com/office/drawing/2014/main" id="{0D9C557D-F8A8-4B9D-9A33-436FD398C266}"/>
              </a:ext>
            </a:extLst>
          </p:cNvPr>
          <p:cNvSpPr/>
          <p:nvPr/>
        </p:nvSpPr>
        <p:spPr>
          <a:xfrm>
            <a:off x="9973394" y="160098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EFFECT">
            <a:extLst>
              <a:ext uri="{FF2B5EF4-FFF2-40B4-BE49-F238E27FC236}">
                <a16:creationId xmlns:a16="http://schemas.microsoft.com/office/drawing/2014/main" id="{AF14D702-E61D-4636-BA34-44B0C2544593}"/>
              </a:ext>
            </a:extLst>
          </p:cNvPr>
          <p:cNvSpPr/>
          <p:nvPr/>
        </p:nvSpPr>
        <p:spPr>
          <a:xfrm>
            <a:off x="6631551" y="4847006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8" name="EFFECT">
            <a:extLst>
              <a:ext uri="{FF2B5EF4-FFF2-40B4-BE49-F238E27FC236}">
                <a16:creationId xmlns:a16="http://schemas.microsoft.com/office/drawing/2014/main" id="{A02B8334-483F-4F23-A29E-327CF2583977}"/>
              </a:ext>
            </a:extLst>
          </p:cNvPr>
          <p:cNvGrpSpPr/>
          <p:nvPr/>
        </p:nvGrpSpPr>
        <p:grpSpPr>
          <a:xfrm>
            <a:off x="4169618" y="4971256"/>
            <a:ext cx="343107" cy="345272"/>
            <a:chOff x="3801751" y="5760152"/>
            <a:chExt cx="343107" cy="345272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D0A4E4A-925C-49CB-A5CC-98952F892AB1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ADA6BF9-FC1D-4C3D-9B1A-43E765B58306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" name="EFFECT">
            <a:extLst>
              <a:ext uri="{FF2B5EF4-FFF2-40B4-BE49-F238E27FC236}">
                <a16:creationId xmlns:a16="http://schemas.microsoft.com/office/drawing/2014/main" id="{2217C63A-D845-4293-9E54-91012FC6244E}"/>
              </a:ext>
            </a:extLst>
          </p:cNvPr>
          <p:cNvGrpSpPr/>
          <p:nvPr/>
        </p:nvGrpSpPr>
        <p:grpSpPr>
          <a:xfrm>
            <a:off x="4813557" y="901657"/>
            <a:ext cx="494300" cy="458020"/>
            <a:chOff x="5422450" y="1067777"/>
            <a:chExt cx="494300" cy="458020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2026EE5-B573-4D0F-8F87-C9AE7C811B5A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A07F26F-5F43-422D-8E55-0C6106368D9C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" name="EFFECT">
            <a:extLst>
              <a:ext uri="{FF2B5EF4-FFF2-40B4-BE49-F238E27FC236}">
                <a16:creationId xmlns:a16="http://schemas.microsoft.com/office/drawing/2014/main" id="{09E8EE75-9987-44C3-8C8E-42BD4460D18D}"/>
              </a:ext>
            </a:extLst>
          </p:cNvPr>
          <p:cNvSpPr/>
          <p:nvPr/>
        </p:nvSpPr>
        <p:spPr>
          <a:xfrm>
            <a:off x="2233087" y="4971256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40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14:flythrough dir="ou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3500" fill="hold"/>
                                        <p:tgtEl>
                                          <p:spTgt spid="3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3500" fill="hold"/>
                                        <p:tgtEl>
                                          <p:spTgt spid="4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3500" fill="hold"/>
                                        <p:tgtEl>
                                          <p:spTgt spid="4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3500" fill="hold"/>
                                        <p:tgtEl>
                                          <p:spTgt spid="4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2" dur="7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4" dur="7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81481E-6 L -0.08125 0.04815 " pathEditMode="relative" rAng="0" ptsTypes="AA">
                                      <p:cBhvr>
                                        <p:cTn id="56" dur="7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62" y="2407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11022E-16 L 0.08047 -0.06389 " pathEditMode="relative" rAng="0" ptsTypes="AA">
                                      <p:cBhvr>
                                        <p:cTn id="58" dur="7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3194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26" grpId="0"/>
      <p:bldP spid="27" grpId="0"/>
      <p:bldP spid="34" grpId="0"/>
      <p:bldP spid="46" grpId="0" animBg="1"/>
      <p:bldP spid="46" grpId="1" animBg="1"/>
      <p:bldP spid="47" grpId="0" animBg="1"/>
      <p:bldP spid="54" grpId="0" animBg="1"/>
      <p:bldP spid="54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4632C9F-61BC-42C9-995E-0EB201A4DE3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67" name="COLOR">
            <a:extLst>
              <a:ext uri="{FF2B5EF4-FFF2-40B4-BE49-F238E27FC236}">
                <a16:creationId xmlns:a16="http://schemas.microsoft.com/office/drawing/2014/main" id="{25C5A61B-A501-45B4-95E6-91754645337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SHAPE">
            <a:extLst>
              <a:ext uri="{FF2B5EF4-FFF2-40B4-BE49-F238E27FC236}">
                <a16:creationId xmlns:a16="http://schemas.microsoft.com/office/drawing/2014/main" id="{A4B3E0F6-0B62-4E3F-9405-B23C4F034635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SHAPE">
            <a:extLst>
              <a:ext uri="{FF2B5EF4-FFF2-40B4-BE49-F238E27FC236}">
                <a16:creationId xmlns:a16="http://schemas.microsoft.com/office/drawing/2014/main" id="{62C0B647-20A5-4624-8768-EF2924B06426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70" name="SHAPE">
            <a:extLst>
              <a:ext uri="{FF2B5EF4-FFF2-40B4-BE49-F238E27FC236}">
                <a16:creationId xmlns:a16="http://schemas.microsoft.com/office/drawing/2014/main" id="{E7B3F518-296A-4527-B63C-5A5C849ECF83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SHAPE">
            <a:extLst>
              <a:ext uri="{FF2B5EF4-FFF2-40B4-BE49-F238E27FC236}">
                <a16:creationId xmlns:a16="http://schemas.microsoft.com/office/drawing/2014/main" id="{A27EB3DB-F0A2-4319-88C5-A8A48DB52E16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0DB06759-B221-48F4-B727-04E802E3FF1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/>
      </p:pic>
      <p:pic>
        <p:nvPicPr>
          <p:cNvPr id="33" name="Picture Placeholder 32">
            <a:extLst>
              <a:ext uri="{FF2B5EF4-FFF2-40B4-BE49-F238E27FC236}">
                <a16:creationId xmlns:a16="http://schemas.microsoft.com/office/drawing/2014/main" id="{518FCECD-BEFB-4E6D-93F3-AD1C347121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98" b="13998"/>
          <a:stretch>
            <a:fillRect/>
          </a:stretch>
        </p:blipFill>
        <p:spPr/>
      </p:pic>
      <p:pic>
        <p:nvPicPr>
          <p:cNvPr id="31" name="Picture Placeholder 30">
            <a:extLst>
              <a:ext uri="{FF2B5EF4-FFF2-40B4-BE49-F238E27FC236}">
                <a16:creationId xmlns:a16="http://schemas.microsoft.com/office/drawing/2014/main" id="{77542F23-6A7F-406E-BDEB-F34816E2F01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16" b="16616"/>
          <a:stretch>
            <a:fillRect/>
          </a:stretch>
        </p:blipFill>
        <p:spPr/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E829043-D3B0-4907-8845-18D764CDC25E}"/>
              </a:ext>
            </a:extLst>
          </p:cNvPr>
          <p:cNvSpPr txBox="1"/>
          <p:nvPr/>
        </p:nvSpPr>
        <p:spPr>
          <a:xfrm>
            <a:off x="2683377" y="168902"/>
            <a:ext cx="67746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The Bold Font" pitchFamily="2" charset="0"/>
              </a:rPr>
              <a:t>MEET OUR TEAM</a:t>
            </a:r>
            <a:endParaRPr lang="id-ID" sz="7200" dirty="0">
              <a:solidFill>
                <a:schemeClr val="bg1"/>
              </a:solidFill>
              <a:latin typeface="The Bold Font" pitchFamily="2" charset="0"/>
            </a:endParaRPr>
          </a:p>
        </p:txBody>
      </p:sp>
      <p:sp>
        <p:nvSpPr>
          <p:cNvPr id="34" name="TEXT">
            <a:extLst>
              <a:ext uri="{FF2B5EF4-FFF2-40B4-BE49-F238E27FC236}">
                <a16:creationId xmlns:a16="http://schemas.microsoft.com/office/drawing/2014/main" id="{4ACD5056-9C84-4C9A-BDAC-D757D3E1A24F}"/>
              </a:ext>
            </a:extLst>
          </p:cNvPr>
          <p:cNvSpPr txBox="1"/>
          <p:nvPr/>
        </p:nvSpPr>
        <p:spPr>
          <a:xfrm>
            <a:off x="4807464" y="4996909"/>
            <a:ext cx="263736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000" spc="200" dirty="0">
                <a:solidFill>
                  <a:schemeClr val="bg1"/>
                </a:solidFill>
                <a:latin typeface="Feeding a Moment" panose="02000500000000000000" pitchFamily="2" charset="0"/>
                <a:ea typeface="Titillium" charset="0"/>
                <a:cs typeface="Titillium" charset="0"/>
              </a:rPr>
              <a:t>JOHN DOE</a:t>
            </a:r>
          </a:p>
        </p:txBody>
      </p:sp>
      <p:sp>
        <p:nvSpPr>
          <p:cNvPr id="35" name="TEXT">
            <a:extLst>
              <a:ext uri="{FF2B5EF4-FFF2-40B4-BE49-F238E27FC236}">
                <a16:creationId xmlns:a16="http://schemas.microsoft.com/office/drawing/2014/main" id="{24493C10-936D-40B3-A88A-AC80090EA731}"/>
              </a:ext>
            </a:extLst>
          </p:cNvPr>
          <p:cNvSpPr txBox="1"/>
          <p:nvPr/>
        </p:nvSpPr>
        <p:spPr>
          <a:xfrm>
            <a:off x="4807464" y="5190868"/>
            <a:ext cx="2637367" cy="197362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spc="300" dirty="0">
                <a:solidFill>
                  <a:schemeClr val="bg1"/>
                </a:solidFill>
                <a:latin typeface="Caviar Dreams" panose="020B0402020204020504" pitchFamily="34" charset="0"/>
                <a:ea typeface="Titillium" charset="0"/>
                <a:cs typeface="Titillium" charset="0"/>
              </a:rPr>
              <a:t>DESIGNER</a:t>
            </a:r>
          </a:p>
        </p:txBody>
      </p:sp>
      <p:grpSp>
        <p:nvGrpSpPr>
          <p:cNvPr id="36" name="ICON">
            <a:extLst>
              <a:ext uri="{FF2B5EF4-FFF2-40B4-BE49-F238E27FC236}">
                <a16:creationId xmlns:a16="http://schemas.microsoft.com/office/drawing/2014/main" id="{889AFB29-CA4F-4327-991B-C9964FE2CB7B}"/>
              </a:ext>
            </a:extLst>
          </p:cNvPr>
          <p:cNvGrpSpPr/>
          <p:nvPr/>
        </p:nvGrpSpPr>
        <p:grpSpPr>
          <a:xfrm>
            <a:off x="5572704" y="6002330"/>
            <a:ext cx="1046591" cy="307273"/>
            <a:chOff x="5512970" y="6002330"/>
            <a:chExt cx="1046591" cy="307273"/>
          </a:xfrm>
        </p:grpSpPr>
        <p:sp>
          <p:nvSpPr>
            <p:cNvPr id="37" name="Freeform 346">
              <a:extLst>
                <a:ext uri="{FF2B5EF4-FFF2-40B4-BE49-F238E27FC236}">
                  <a16:creationId xmlns:a16="http://schemas.microsoft.com/office/drawing/2014/main" id="{352666D6-E1E6-44EF-B73B-813C4979F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7063" y="6081827"/>
              <a:ext cx="117721" cy="149113"/>
            </a:xfrm>
            <a:custGeom>
              <a:avLst/>
              <a:gdLst>
                <a:gd name="T0" fmla="*/ 15 w 38"/>
                <a:gd name="T1" fmla="*/ 32 h 48"/>
                <a:gd name="T2" fmla="*/ 8 w 38"/>
                <a:gd name="T3" fmla="*/ 48 h 48"/>
                <a:gd name="T4" fmla="*/ 12 w 38"/>
                <a:gd name="T5" fmla="*/ 23 h 48"/>
                <a:gd name="T6" fmla="*/ 18 w 38"/>
                <a:gd name="T7" fmla="*/ 12 h 48"/>
                <a:gd name="T8" fmla="*/ 20 w 38"/>
                <a:gd name="T9" fmla="*/ 31 h 48"/>
                <a:gd name="T10" fmla="*/ 27 w 38"/>
                <a:gd name="T11" fmla="*/ 9 h 48"/>
                <a:gd name="T12" fmla="*/ 6 w 38"/>
                <a:gd name="T13" fmla="*/ 21 h 48"/>
                <a:gd name="T14" fmla="*/ 7 w 38"/>
                <a:gd name="T15" fmla="*/ 28 h 48"/>
                <a:gd name="T16" fmla="*/ 0 w 38"/>
                <a:gd name="T17" fmla="*/ 18 h 48"/>
                <a:gd name="T18" fmla="*/ 16 w 38"/>
                <a:gd name="T19" fmla="*/ 1 h 48"/>
                <a:gd name="T20" fmla="*/ 36 w 38"/>
                <a:gd name="T21" fmla="*/ 14 h 48"/>
                <a:gd name="T22" fmla="*/ 21 w 38"/>
                <a:gd name="T23" fmla="*/ 35 h 48"/>
                <a:gd name="T24" fmla="*/ 15 w 38"/>
                <a:gd name="T25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8">
                  <a:moveTo>
                    <a:pt x="15" y="32"/>
                  </a:moveTo>
                  <a:cubicBezTo>
                    <a:pt x="14" y="39"/>
                    <a:pt x="12" y="45"/>
                    <a:pt x="8" y="48"/>
                  </a:cubicBezTo>
                  <a:cubicBezTo>
                    <a:pt x="7" y="38"/>
                    <a:pt x="10" y="31"/>
                    <a:pt x="12" y="23"/>
                  </a:cubicBezTo>
                  <a:cubicBezTo>
                    <a:pt x="9" y="19"/>
                    <a:pt x="12" y="10"/>
                    <a:pt x="18" y="12"/>
                  </a:cubicBezTo>
                  <a:cubicBezTo>
                    <a:pt x="25" y="15"/>
                    <a:pt x="12" y="29"/>
                    <a:pt x="20" y="31"/>
                  </a:cubicBezTo>
                  <a:cubicBezTo>
                    <a:pt x="29" y="32"/>
                    <a:pt x="33" y="15"/>
                    <a:pt x="27" y="9"/>
                  </a:cubicBezTo>
                  <a:cubicBezTo>
                    <a:pt x="19" y="1"/>
                    <a:pt x="4" y="9"/>
                    <a:pt x="6" y="21"/>
                  </a:cubicBezTo>
                  <a:cubicBezTo>
                    <a:pt x="6" y="24"/>
                    <a:pt x="9" y="24"/>
                    <a:pt x="7" y="28"/>
                  </a:cubicBezTo>
                  <a:cubicBezTo>
                    <a:pt x="2" y="27"/>
                    <a:pt x="0" y="23"/>
                    <a:pt x="0" y="18"/>
                  </a:cubicBezTo>
                  <a:cubicBezTo>
                    <a:pt x="0" y="9"/>
                    <a:pt x="8" y="2"/>
                    <a:pt x="16" y="1"/>
                  </a:cubicBezTo>
                  <a:cubicBezTo>
                    <a:pt x="26" y="0"/>
                    <a:pt x="35" y="5"/>
                    <a:pt x="36" y="14"/>
                  </a:cubicBezTo>
                  <a:cubicBezTo>
                    <a:pt x="38" y="25"/>
                    <a:pt x="32" y="36"/>
                    <a:pt x="21" y="35"/>
                  </a:cubicBezTo>
                  <a:cubicBezTo>
                    <a:pt x="19" y="35"/>
                    <a:pt x="17" y="34"/>
                    <a:pt x="15" y="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38" name="Freeform 370">
              <a:extLst>
                <a:ext uri="{FF2B5EF4-FFF2-40B4-BE49-F238E27FC236}">
                  <a16:creationId xmlns:a16="http://schemas.microsoft.com/office/drawing/2014/main" id="{99847022-293F-4BE5-8939-AA2146F8E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389" y="6090294"/>
              <a:ext cx="73250" cy="130800"/>
            </a:xfrm>
            <a:custGeom>
              <a:avLst/>
              <a:gdLst>
                <a:gd name="T0" fmla="*/ 24 w 24"/>
                <a:gd name="T1" fmla="*/ 7 h 42"/>
                <a:gd name="T2" fmla="*/ 17 w 24"/>
                <a:gd name="T3" fmla="*/ 7 h 42"/>
                <a:gd name="T4" fmla="*/ 15 w 24"/>
                <a:gd name="T5" fmla="*/ 9 h 42"/>
                <a:gd name="T6" fmla="*/ 15 w 24"/>
                <a:gd name="T7" fmla="*/ 14 h 42"/>
                <a:gd name="T8" fmla="*/ 24 w 24"/>
                <a:gd name="T9" fmla="*/ 14 h 42"/>
                <a:gd name="T10" fmla="*/ 24 w 24"/>
                <a:gd name="T11" fmla="*/ 21 h 42"/>
                <a:gd name="T12" fmla="*/ 15 w 24"/>
                <a:gd name="T13" fmla="*/ 21 h 42"/>
                <a:gd name="T14" fmla="*/ 15 w 24"/>
                <a:gd name="T15" fmla="*/ 42 h 42"/>
                <a:gd name="T16" fmla="*/ 8 w 24"/>
                <a:gd name="T17" fmla="*/ 42 h 42"/>
                <a:gd name="T18" fmla="*/ 8 w 24"/>
                <a:gd name="T19" fmla="*/ 21 h 42"/>
                <a:gd name="T20" fmla="*/ 0 w 24"/>
                <a:gd name="T21" fmla="*/ 21 h 42"/>
                <a:gd name="T22" fmla="*/ 0 w 24"/>
                <a:gd name="T23" fmla="*/ 14 h 42"/>
                <a:gd name="T24" fmla="*/ 8 w 24"/>
                <a:gd name="T25" fmla="*/ 14 h 42"/>
                <a:gd name="T26" fmla="*/ 8 w 24"/>
                <a:gd name="T27" fmla="*/ 10 h 42"/>
                <a:gd name="T28" fmla="*/ 17 w 24"/>
                <a:gd name="T29" fmla="*/ 0 h 42"/>
                <a:gd name="T30" fmla="*/ 24 w 24"/>
                <a:gd name="T31" fmla="*/ 0 h 42"/>
                <a:gd name="T32" fmla="*/ 24 w 24"/>
                <a:gd name="T33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42">
                  <a:moveTo>
                    <a:pt x="24" y="7"/>
                  </a:move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5" y="8"/>
                    <a:pt x="15" y="9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4"/>
                    <a:pt x="12" y="0"/>
                    <a:pt x="17" y="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39" name="Freeform 380">
              <a:extLst>
                <a:ext uri="{FF2B5EF4-FFF2-40B4-BE49-F238E27FC236}">
                  <a16:creationId xmlns:a16="http://schemas.microsoft.com/office/drawing/2014/main" id="{D5B303A3-350B-446D-B947-8572794FE2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0551" y="6097360"/>
              <a:ext cx="132110" cy="107256"/>
            </a:xfrm>
            <a:custGeom>
              <a:avLst/>
              <a:gdLst>
                <a:gd name="T0" fmla="*/ 43 w 43"/>
                <a:gd name="T1" fmla="*/ 4 h 35"/>
                <a:gd name="T2" fmla="*/ 38 w 43"/>
                <a:gd name="T3" fmla="*/ 6 h 35"/>
                <a:gd name="T4" fmla="*/ 42 w 43"/>
                <a:gd name="T5" fmla="*/ 1 h 35"/>
                <a:gd name="T6" fmla="*/ 36 w 43"/>
                <a:gd name="T7" fmla="*/ 3 h 35"/>
                <a:gd name="T8" fmla="*/ 30 w 43"/>
                <a:gd name="T9" fmla="*/ 0 h 35"/>
                <a:gd name="T10" fmla="*/ 21 w 43"/>
                <a:gd name="T11" fmla="*/ 9 h 35"/>
                <a:gd name="T12" fmla="*/ 21 w 43"/>
                <a:gd name="T13" fmla="*/ 11 h 35"/>
                <a:gd name="T14" fmla="*/ 3 w 43"/>
                <a:gd name="T15" fmla="*/ 2 h 35"/>
                <a:gd name="T16" fmla="*/ 2 w 43"/>
                <a:gd name="T17" fmla="*/ 6 h 35"/>
                <a:gd name="T18" fmla="*/ 6 w 43"/>
                <a:gd name="T19" fmla="*/ 14 h 35"/>
                <a:gd name="T20" fmla="*/ 2 w 43"/>
                <a:gd name="T21" fmla="*/ 13 h 35"/>
                <a:gd name="T22" fmla="*/ 2 w 43"/>
                <a:gd name="T23" fmla="*/ 13 h 35"/>
                <a:gd name="T24" fmla="*/ 9 w 43"/>
                <a:gd name="T25" fmla="*/ 21 h 35"/>
                <a:gd name="T26" fmla="*/ 6 w 43"/>
                <a:gd name="T27" fmla="*/ 22 h 35"/>
                <a:gd name="T28" fmla="*/ 5 w 43"/>
                <a:gd name="T29" fmla="*/ 22 h 35"/>
                <a:gd name="T30" fmla="*/ 13 w 43"/>
                <a:gd name="T31" fmla="*/ 28 h 35"/>
                <a:gd name="T32" fmla="*/ 2 w 43"/>
                <a:gd name="T33" fmla="*/ 31 h 35"/>
                <a:gd name="T34" fmla="*/ 0 w 43"/>
                <a:gd name="T35" fmla="*/ 31 h 35"/>
                <a:gd name="T36" fmla="*/ 13 w 43"/>
                <a:gd name="T37" fmla="*/ 35 h 35"/>
                <a:gd name="T38" fmla="*/ 39 w 43"/>
                <a:gd name="T39" fmla="*/ 10 h 35"/>
                <a:gd name="T40" fmla="*/ 39 w 43"/>
                <a:gd name="T41" fmla="*/ 9 h 35"/>
                <a:gd name="T42" fmla="*/ 43 w 43"/>
                <a:gd name="T43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35">
                  <a:moveTo>
                    <a:pt x="43" y="4"/>
                  </a:moveTo>
                  <a:cubicBezTo>
                    <a:pt x="41" y="5"/>
                    <a:pt x="40" y="6"/>
                    <a:pt x="38" y="6"/>
                  </a:cubicBezTo>
                  <a:cubicBezTo>
                    <a:pt x="40" y="5"/>
                    <a:pt x="41" y="3"/>
                    <a:pt x="42" y="1"/>
                  </a:cubicBezTo>
                  <a:cubicBezTo>
                    <a:pt x="40" y="2"/>
                    <a:pt x="38" y="3"/>
                    <a:pt x="36" y="3"/>
                  </a:cubicBezTo>
                  <a:cubicBezTo>
                    <a:pt x="35" y="1"/>
                    <a:pt x="32" y="0"/>
                    <a:pt x="30" y="0"/>
                  </a:cubicBezTo>
                  <a:cubicBezTo>
                    <a:pt x="25" y="0"/>
                    <a:pt x="21" y="4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14" y="11"/>
                    <a:pt x="7" y="7"/>
                    <a:pt x="3" y="2"/>
                  </a:cubicBezTo>
                  <a:cubicBezTo>
                    <a:pt x="2" y="3"/>
                    <a:pt x="2" y="5"/>
                    <a:pt x="2" y="6"/>
                  </a:cubicBezTo>
                  <a:cubicBezTo>
                    <a:pt x="2" y="9"/>
                    <a:pt x="3" y="12"/>
                    <a:pt x="6" y="14"/>
                  </a:cubicBezTo>
                  <a:cubicBezTo>
                    <a:pt x="4" y="14"/>
                    <a:pt x="3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7"/>
                    <a:pt x="5" y="21"/>
                    <a:pt x="9" y="21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2"/>
                    <a:pt x="5" y="22"/>
                    <a:pt x="5" y="22"/>
                  </a:cubicBezTo>
                  <a:cubicBezTo>
                    <a:pt x="6" y="25"/>
                    <a:pt x="9" y="28"/>
                    <a:pt x="13" y="28"/>
                  </a:cubicBezTo>
                  <a:cubicBezTo>
                    <a:pt x="10" y="30"/>
                    <a:pt x="6" y="31"/>
                    <a:pt x="2" y="31"/>
                  </a:cubicBezTo>
                  <a:cubicBezTo>
                    <a:pt x="1" y="31"/>
                    <a:pt x="1" y="31"/>
                    <a:pt x="0" y="31"/>
                  </a:cubicBezTo>
                  <a:cubicBezTo>
                    <a:pt x="4" y="34"/>
                    <a:pt x="8" y="35"/>
                    <a:pt x="13" y="35"/>
                  </a:cubicBezTo>
                  <a:cubicBezTo>
                    <a:pt x="30" y="35"/>
                    <a:pt x="39" y="22"/>
                    <a:pt x="39" y="10"/>
                  </a:cubicBezTo>
                  <a:cubicBezTo>
                    <a:pt x="39" y="10"/>
                    <a:pt x="39" y="9"/>
                    <a:pt x="39" y="9"/>
                  </a:cubicBezTo>
                  <a:cubicBezTo>
                    <a:pt x="40" y="8"/>
                    <a:pt x="42" y="6"/>
                    <a:pt x="43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40" name="AutoShape 3">
              <a:extLst>
                <a:ext uri="{FF2B5EF4-FFF2-40B4-BE49-F238E27FC236}">
                  <a16:creationId xmlns:a16="http://schemas.microsoft.com/office/drawing/2014/main" id="{3D8B10B8-137E-4EF7-A19C-FC53E7BC4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2970" y="6002330"/>
              <a:ext cx="307273" cy="307273"/>
            </a:xfrm>
            <a:custGeom>
              <a:avLst/>
              <a:gdLst/>
              <a:ahLst/>
              <a:cxnLst/>
              <a:rect l="0" t="0" r="r" b="b"/>
              <a:pathLst>
                <a:path w="20465" h="20465">
                  <a:moveTo>
                    <a:pt x="18764" y="6107"/>
                  </a:moveTo>
                  <a:cubicBezTo>
                    <a:pt x="21033" y="8376"/>
                    <a:pt x="21033" y="12090"/>
                    <a:pt x="18764" y="14359"/>
                  </a:cubicBezTo>
                  <a:lnTo>
                    <a:pt x="14359" y="18764"/>
                  </a:lnTo>
                  <a:cubicBezTo>
                    <a:pt x="12090" y="21033"/>
                    <a:pt x="8376" y="21033"/>
                    <a:pt x="6107" y="18764"/>
                  </a:cubicBezTo>
                  <a:lnTo>
                    <a:pt x="1702" y="14359"/>
                  </a:lnTo>
                  <a:cubicBezTo>
                    <a:pt x="-567" y="12090"/>
                    <a:pt x="-567" y="8376"/>
                    <a:pt x="1702" y="6107"/>
                  </a:cubicBezTo>
                  <a:lnTo>
                    <a:pt x="6107" y="1702"/>
                  </a:lnTo>
                  <a:cubicBezTo>
                    <a:pt x="8376" y="-567"/>
                    <a:pt x="12090" y="-567"/>
                    <a:pt x="14359" y="1702"/>
                  </a:cubicBezTo>
                  <a:lnTo>
                    <a:pt x="18764" y="6107"/>
                  </a:lnTo>
                  <a:close/>
                  <a:moveTo>
                    <a:pt x="18764" y="6107"/>
                  </a:move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1" name="AutoShape 3">
              <a:extLst>
                <a:ext uri="{FF2B5EF4-FFF2-40B4-BE49-F238E27FC236}">
                  <a16:creationId xmlns:a16="http://schemas.microsoft.com/office/drawing/2014/main" id="{E463D9C1-3C61-444D-9F89-14536FBF5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9958" y="6002330"/>
              <a:ext cx="307273" cy="307273"/>
            </a:xfrm>
            <a:custGeom>
              <a:avLst/>
              <a:gdLst/>
              <a:ahLst/>
              <a:cxnLst/>
              <a:rect l="0" t="0" r="r" b="b"/>
              <a:pathLst>
                <a:path w="20465" h="20465">
                  <a:moveTo>
                    <a:pt x="18764" y="6107"/>
                  </a:moveTo>
                  <a:cubicBezTo>
                    <a:pt x="21033" y="8376"/>
                    <a:pt x="21033" y="12090"/>
                    <a:pt x="18764" y="14359"/>
                  </a:cubicBezTo>
                  <a:lnTo>
                    <a:pt x="14359" y="18764"/>
                  </a:lnTo>
                  <a:cubicBezTo>
                    <a:pt x="12090" y="21033"/>
                    <a:pt x="8376" y="21033"/>
                    <a:pt x="6107" y="18764"/>
                  </a:cubicBezTo>
                  <a:lnTo>
                    <a:pt x="1702" y="14359"/>
                  </a:lnTo>
                  <a:cubicBezTo>
                    <a:pt x="-567" y="12090"/>
                    <a:pt x="-567" y="8376"/>
                    <a:pt x="1702" y="6107"/>
                  </a:cubicBezTo>
                  <a:lnTo>
                    <a:pt x="6107" y="1702"/>
                  </a:lnTo>
                  <a:cubicBezTo>
                    <a:pt x="8376" y="-567"/>
                    <a:pt x="12090" y="-567"/>
                    <a:pt x="14359" y="1702"/>
                  </a:cubicBezTo>
                  <a:lnTo>
                    <a:pt x="18764" y="6107"/>
                  </a:lnTo>
                  <a:close/>
                  <a:moveTo>
                    <a:pt x="18764" y="6107"/>
                  </a:move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2" name="AutoShape 3">
              <a:extLst>
                <a:ext uri="{FF2B5EF4-FFF2-40B4-BE49-F238E27FC236}">
                  <a16:creationId xmlns:a16="http://schemas.microsoft.com/office/drawing/2014/main" id="{AC7C79E8-3015-413D-B834-CF56CF498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2288" y="6002330"/>
              <a:ext cx="307273" cy="307273"/>
            </a:xfrm>
            <a:custGeom>
              <a:avLst/>
              <a:gdLst/>
              <a:ahLst/>
              <a:cxnLst/>
              <a:rect l="0" t="0" r="r" b="b"/>
              <a:pathLst>
                <a:path w="20465" h="20465">
                  <a:moveTo>
                    <a:pt x="18764" y="6107"/>
                  </a:moveTo>
                  <a:cubicBezTo>
                    <a:pt x="21033" y="8376"/>
                    <a:pt x="21033" y="12090"/>
                    <a:pt x="18764" y="14359"/>
                  </a:cubicBezTo>
                  <a:lnTo>
                    <a:pt x="14359" y="18764"/>
                  </a:lnTo>
                  <a:cubicBezTo>
                    <a:pt x="12090" y="21033"/>
                    <a:pt x="8376" y="21033"/>
                    <a:pt x="6107" y="18764"/>
                  </a:cubicBezTo>
                  <a:lnTo>
                    <a:pt x="1702" y="14359"/>
                  </a:lnTo>
                  <a:cubicBezTo>
                    <a:pt x="-567" y="12090"/>
                    <a:pt x="-567" y="8376"/>
                    <a:pt x="1702" y="6107"/>
                  </a:cubicBezTo>
                  <a:lnTo>
                    <a:pt x="6107" y="1702"/>
                  </a:lnTo>
                  <a:cubicBezTo>
                    <a:pt x="8376" y="-567"/>
                    <a:pt x="12090" y="-567"/>
                    <a:pt x="14359" y="1702"/>
                  </a:cubicBezTo>
                  <a:lnTo>
                    <a:pt x="18764" y="6107"/>
                  </a:lnTo>
                  <a:close/>
                  <a:moveTo>
                    <a:pt x="18764" y="6107"/>
                  </a:move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43" name="TEXT">
            <a:extLst>
              <a:ext uri="{FF2B5EF4-FFF2-40B4-BE49-F238E27FC236}">
                <a16:creationId xmlns:a16="http://schemas.microsoft.com/office/drawing/2014/main" id="{69EF757C-8B41-42DB-B53A-1D7E1C7B77F1}"/>
              </a:ext>
            </a:extLst>
          </p:cNvPr>
          <p:cNvSpPr txBox="1"/>
          <p:nvPr/>
        </p:nvSpPr>
        <p:spPr>
          <a:xfrm>
            <a:off x="4622280" y="5460212"/>
            <a:ext cx="3007736" cy="42934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b="1" dirty="0">
                <a:solidFill>
                  <a:schemeClr val="bg1"/>
                </a:solidFill>
                <a:latin typeface="Caviar Dreams" panose="020B0402020204020504" pitchFamily="34" charset="0"/>
                <a:ea typeface="Titillium" charset="0"/>
                <a:cs typeface="Titillium" charset="0"/>
              </a:rPr>
              <a:t>There are many variations of passages of Lorem Ipsum available.</a:t>
            </a:r>
          </a:p>
        </p:txBody>
      </p:sp>
      <p:sp>
        <p:nvSpPr>
          <p:cNvPr id="44" name="TEXT">
            <a:extLst>
              <a:ext uri="{FF2B5EF4-FFF2-40B4-BE49-F238E27FC236}">
                <a16:creationId xmlns:a16="http://schemas.microsoft.com/office/drawing/2014/main" id="{C54EF7BF-510D-4E45-985D-4DCB704FA4AD}"/>
              </a:ext>
            </a:extLst>
          </p:cNvPr>
          <p:cNvSpPr txBox="1"/>
          <p:nvPr/>
        </p:nvSpPr>
        <p:spPr>
          <a:xfrm>
            <a:off x="1207571" y="4996909"/>
            <a:ext cx="263736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000" spc="200" dirty="0">
                <a:solidFill>
                  <a:schemeClr val="bg1"/>
                </a:solidFill>
                <a:latin typeface="Feeding a Moment" panose="02000500000000000000" pitchFamily="2" charset="0"/>
                <a:ea typeface="Titillium" charset="0"/>
                <a:cs typeface="Titillium" charset="0"/>
              </a:rPr>
              <a:t>JENNIE DOE</a:t>
            </a:r>
          </a:p>
        </p:txBody>
      </p:sp>
      <p:sp>
        <p:nvSpPr>
          <p:cNvPr id="45" name="TEXT">
            <a:extLst>
              <a:ext uri="{FF2B5EF4-FFF2-40B4-BE49-F238E27FC236}">
                <a16:creationId xmlns:a16="http://schemas.microsoft.com/office/drawing/2014/main" id="{EC9963C9-B8A1-456D-896C-05CBC5C30F84}"/>
              </a:ext>
            </a:extLst>
          </p:cNvPr>
          <p:cNvSpPr txBox="1"/>
          <p:nvPr/>
        </p:nvSpPr>
        <p:spPr>
          <a:xfrm>
            <a:off x="1207571" y="5190868"/>
            <a:ext cx="2637367" cy="197362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spc="300" dirty="0">
                <a:solidFill>
                  <a:schemeClr val="bg1"/>
                </a:solidFill>
                <a:latin typeface="Caviar Dreams" panose="020B0402020204020504" pitchFamily="34" charset="0"/>
                <a:ea typeface="Titillium" charset="0"/>
                <a:cs typeface="Titillium" charset="0"/>
              </a:rPr>
              <a:t>DESIGNER</a:t>
            </a:r>
          </a:p>
        </p:txBody>
      </p:sp>
      <p:grpSp>
        <p:nvGrpSpPr>
          <p:cNvPr id="46" name="ICON">
            <a:extLst>
              <a:ext uri="{FF2B5EF4-FFF2-40B4-BE49-F238E27FC236}">
                <a16:creationId xmlns:a16="http://schemas.microsoft.com/office/drawing/2014/main" id="{4A91490E-E4E9-40DF-AF64-7FBEA64C0187}"/>
              </a:ext>
            </a:extLst>
          </p:cNvPr>
          <p:cNvGrpSpPr/>
          <p:nvPr/>
        </p:nvGrpSpPr>
        <p:grpSpPr>
          <a:xfrm>
            <a:off x="1972811" y="6002330"/>
            <a:ext cx="1046591" cy="307273"/>
            <a:chOff x="5512970" y="6002330"/>
            <a:chExt cx="1046591" cy="307273"/>
          </a:xfrm>
        </p:grpSpPr>
        <p:sp>
          <p:nvSpPr>
            <p:cNvPr id="47" name="Freeform 346">
              <a:extLst>
                <a:ext uri="{FF2B5EF4-FFF2-40B4-BE49-F238E27FC236}">
                  <a16:creationId xmlns:a16="http://schemas.microsoft.com/office/drawing/2014/main" id="{6F6A6A45-9C9E-4426-BC93-EE9EF23D8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7063" y="6081827"/>
              <a:ext cx="117721" cy="149113"/>
            </a:xfrm>
            <a:custGeom>
              <a:avLst/>
              <a:gdLst>
                <a:gd name="T0" fmla="*/ 15 w 38"/>
                <a:gd name="T1" fmla="*/ 32 h 48"/>
                <a:gd name="T2" fmla="*/ 8 w 38"/>
                <a:gd name="T3" fmla="*/ 48 h 48"/>
                <a:gd name="T4" fmla="*/ 12 w 38"/>
                <a:gd name="T5" fmla="*/ 23 h 48"/>
                <a:gd name="T6" fmla="*/ 18 w 38"/>
                <a:gd name="T7" fmla="*/ 12 h 48"/>
                <a:gd name="T8" fmla="*/ 20 w 38"/>
                <a:gd name="T9" fmla="*/ 31 h 48"/>
                <a:gd name="T10" fmla="*/ 27 w 38"/>
                <a:gd name="T11" fmla="*/ 9 h 48"/>
                <a:gd name="T12" fmla="*/ 6 w 38"/>
                <a:gd name="T13" fmla="*/ 21 h 48"/>
                <a:gd name="T14" fmla="*/ 7 w 38"/>
                <a:gd name="T15" fmla="*/ 28 h 48"/>
                <a:gd name="T16" fmla="*/ 0 w 38"/>
                <a:gd name="T17" fmla="*/ 18 h 48"/>
                <a:gd name="T18" fmla="*/ 16 w 38"/>
                <a:gd name="T19" fmla="*/ 1 h 48"/>
                <a:gd name="T20" fmla="*/ 36 w 38"/>
                <a:gd name="T21" fmla="*/ 14 h 48"/>
                <a:gd name="T22" fmla="*/ 21 w 38"/>
                <a:gd name="T23" fmla="*/ 35 h 48"/>
                <a:gd name="T24" fmla="*/ 15 w 38"/>
                <a:gd name="T25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8">
                  <a:moveTo>
                    <a:pt x="15" y="32"/>
                  </a:moveTo>
                  <a:cubicBezTo>
                    <a:pt x="14" y="39"/>
                    <a:pt x="12" y="45"/>
                    <a:pt x="8" y="48"/>
                  </a:cubicBezTo>
                  <a:cubicBezTo>
                    <a:pt x="7" y="38"/>
                    <a:pt x="10" y="31"/>
                    <a:pt x="12" y="23"/>
                  </a:cubicBezTo>
                  <a:cubicBezTo>
                    <a:pt x="9" y="19"/>
                    <a:pt x="12" y="10"/>
                    <a:pt x="18" y="12"/>
                  </a:cubicBezTo>
                  <a:cubicBezTo>
                    <a:pt x="25" y="15"/>
                    <a:pt x="12" y="29"/>
                    <a:pt x="20" y="31"/>
                  </a:cubicBezTo>
                  <a:cubicBezTo>
                    <a:pt x="29" y="32"/>
                    <a:pt x="33" y="15"/>
                    <a:pt x="27" y="9"/>
                  </a:cubicBezTo>
                  <a:cubicBezTo>
                    <a:pt x="19" y="1"/>
                    <a:pt x="4" y="9"/>
                    <a:pt x="6" y="21"/>
                  </a:cubicBezTo>
                  <a:cubicBezTo>
                    <a:pt x="6" y="24"/>
                    <a:pt x="9" y="24"/>
                    <a:pt x="7" y="28"/>
                  </a:cubicBezTo>
                  <a:cubicBezTo>
                    <a:pt x="2" y="27"/>
                    <a:pt x="0" y="23"/>
                    <a:pt x="0" y="18"/>
                  </a:cubicBezTo>
                  <a:cubicBezTo>
                    <a:pt x="0" y="9"/>
                    <a:pt x="8" y="2"/>
                    <a:pt x="16" y="1"/>
                  </a:cubicBezTo>
                  <a:cubicBezTo>
                    <a:pt x="26" y="0"/>
                    <a:pt x="35" y="5"/>
                    <a:pt x="36" y="14"/>
                  </a:cubicBezTo>
                  <a:cubicBezTo>
                    <a:pt x="38" y="25"/>
                    <a:pt x="32" y="36"/>
                    <a:pt x="21" y="35"/>
                  </a:cubicBezTo>
                  <a:cubicBezTo>
                    <a:pt x="19" y="35"/>
                    <a:pt x="17" y="34"/>
                    <a:pt x="15" y="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48" name="Freeform 370">
              <a:extLst>
                <a:ext uri="{FF2B5EF4-FFF2-40B4-BE49-F238E27FC236}">
                  <a16:creationId xmlns:a16="http://schemas.microsoft.com/office/drawing/2014/main" id="{D6E99677-CFFC-49ED-B3E7-DF0A09B1D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389" y="6090294"/>
              <a:ext cx="73250" cy="130800"/>
            </a:xfrm>
            <a:custGeom>
              <a:avLst/>
              <a:gdLst>
                <a:gd name="T0" fmla="*/ 24 w 24"/>
                <a:gd name="T1" fmla="*/ 7 h 42"/>
                <a:gd name="T2" fmla="*/ 17 w 24"/>
                <a:gd name="T3" fmla="*/ 7 h 42"/>
                <a:gd name="T4" fmla="*/ 15 w 24"/>
                <a:gd name="T5" fmla="*/ 9 h 42"/>
                <a:gd name="T6" fmla="*/ 15 w 24"/>
                <a:gd name="T7" fmla="*/ 14 h 42"/>
                <a:gd name="T8" fmla="*/ 24 w 24"/>
                <a:gd name="T9" fmla="*/ 14 h 42"/>
                <a:gd name="T10" fmla="*/ 24 w 24"/>
                <a:gd name="T11" fmla="*/ 21 h 42"/>
                <a:gd name="T12" fmla="*/ 15 w 24"/>
                <a:gd name="T13" fmla="*/ 21 h 42"/>
                <a:gd name="T14" fmla="*/ 15 w 24"/>
                <a:gd name="T15" fmla="*/ 42 h 42"/>
                <a:gd name="T16" fmla="*/ 8 w 24"/>
                <a:gd name="T17" fmla="*/ 42 h 42"/>
                <a:gd name="T18" fmla="*/ 8 w 24"/>
                <a:gd name="T19" fmla="*/ 21 h 42"/>
                <a:gd name="T20" fmla="*/ 0 w 24"/>
                <a:gd name="T21" fmla="*/ 21 h 42"/>
                <a:gd name="T22" fmla="*/ 0 w 24"/>
                <a:gd name="T23" fmla="*/ 14 h 42"/>
                <a:gd name="T24" fmla="*/ 8 w 24"/>
                <a:gd name="T25" fmla="*/ 14 h 42"/>
                <a:gd name="T26" fmla="*/ 8 w 24"/>
                <a:gd name="T27" fmla="*/ 10 h 42"/>
                <a:gd name="T28" fmla="*/ 17 w 24"/>
                <a:gd name="T29" fmla="*/ 0 h 42"/>
                <a:gd name="T30" fmla="*/ 24 w 24"/>
                <a:gd name="T31" fmla="*/ 0 h 42"/>
                <a:gd name="T32" fmla="*/ 24 w 24"/>
                <a:gd name="T33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42">
                  <a:moveTo>
                    <a:pt x="24" y="7"/>
                  </a:move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5" y="8"/>
                    <a:pt x="15" y="9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4"/>
                    <a:pt x="12" y="0"/>
                    <a:pt x="17" y="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49" name="Freeform 380">
              <a:extLst>
                <a:ext uri="{FF2B5EF4-FFF2-40B4-BE49-F238E27FC236}">
                  <a16:creationId xmlns:a16="http://schemas.microsoft.com/office/drawing/2014/main" id="{9AE1B938-5550-48DF-9973-311B01AB3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0551" y="6097360"/>
              <a:ext cx="132110" cy="107256"/>
            </a:xfrm>
            <a:custGeom>
              <a:avLst/>
              <a:gdLst>
                <a:gd name="T0" fmla="*/ 43 w 43"/>
                <a:gd name="T1" fmla="*/ 4 h 35"/>
                <a:gd name="T2" fmla="*/ 38 w 43"/>
                <a:gd name="T3" fmla="*/ 6 h 35"/>
                <a:gd name="T4" fmla="*/ 42 w 43"/>
                <a:gd name="T5" fmla="*/ 1 h 35"/>
                <a:gd name="T6" fmla="*/ 36 w 43"/>
                <a:gd name="T7" fmla="*/ 3 h 35"/>
                <a:gd name="T8" fmla="*/ 30 w 43"/>
                <a:gd name="T9" fmla="*/ 0 h 35"/>
                <a:gd name="T10" fmla="*/ 21 w 43"/>
                <a:gd name="T11" fmla="*/ 9 h 35"/>
                <a:gd name="T12" fmla="*/ 21 w 43"/>
                <a:gd name="T13" fmla="*/ 11 h 35"/>
                <a:gd name="T14" fmla="*/ 3 w 43"/>
                <a:gd name="T15" fmla="*/ 2 h 35"/>
                <a:gd name="T16" fmla="*/ 2 w 43"/>
                <a:gd name="T17" fmla="*/ 6 h 35"/>
                <a:gd name="T18" fmla="*/ 6 w 43"/>
                <a:gd name="T19" fmla="*/ 14 h 35"/>
                <a:gd name="T20" fmla="*/ 2 w 43"/>
                <a:gd name="T21" fmla="*/ 13 h 35"/>
                <a:gd name="T22" fmla="*/ 2 w 43"/>
                <a:gd name="T23" fmla="*/ 13 h 35"/>
                <a:gd name="T24" fmla="*/ 9 w 43"/>
                <a:gd name="T25" fmla="*/ 21 h 35"/>
                <a:gd name="T26" fmla="*/ 6 w 43"/>
                <a:gd name="T27" fmla="*/ 22 h 35"/>
                <a:gd name="T28" fmla="*/ 5 w 43"/>
                <a:gd name="T29" fmla="*/ 22 h 35"/>
                <a:gd name="T30" fmla="*/ 13 w 43"/>
                <a:gd name="T31" fmla="*/ 28 h 35"/>
                <a:gd name="T32" fmla="*/ 2 w 43"/>
                <a:gd name="T33" fmla="*/ 31 h 35"/>
                <a:gd name="T34" fmla="*/ 0 w 43"/>
                <a:gd name="T35" fmla="*/ 31 h 35"/>
                <a:gd name="T36" fmla="*/ 13 w 43"/>
                <a:gd name="T37" fmla="*/ 35 h 35"/>
                <a:gd name="T38" fmla="*/ 39 w 43"/>
                <a:gd name="T39" fmla="*/ 10 h 35"/>
                <a:gd name="T40" fmla="*/ 39 w 43"/>
                <a:gd name="T41" fmla="*/ 9 h 35"/>
                <a:gd name="T42" fmla="*/ 43 w 43"/>
                <a:gd name="T43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35">
                  <a:moveTo>
                    <a:pt x="43" y="4"/>
                  </a:moveTo>
                  <a:cubicBezTo>
                    <a:pt x="41" y="5"/>
                    <a:pt x="40" y="6"/>
                    <a:pt x="38" y="6"/>
                  </a:cubicBezTo>
                  <a:cubicBezTo>
                    <a:pt x="40" y="5"/>
                    <a:pt x="41" y="3"/>
                    <a:pt x="42" y="1"/>
                  </a:cubicBezTo>
                  <a:cubicBezTo>
                    <a:pt x="40" y="2"/>
                    <a:pt x="38" y="3"/>
                    <a:pt x="36" y="3"/>
                  </a:cubicBezTo>
                  <a:cubicBezTo>
                    <a:pt x="35" y="1"/>
                    <a:pt x="32" y="0"/>
                    <a:pt x="30" y="0"/>
                  </a:cubicBezTo>
                  <a:cubicBezTo>
                    <a:pt x="25" y="0"/>
                    <a:pt x="21" y="4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14" y="11"/>
                    <a:pt x="7" y="7"/>
                    <a:pt x="3" y="2"/>
                  </a:cubicBezTo>
                  <a:cubicBezTo>
                    <a:pt x="2" y="3"/>
                    <a:pt x="2" y="5"/>
                    <a:pt x="2" y="6"/>
                  </a:cubicBezTo>
                  <a:cubicBezTo>
                    <a:pt x="2" y="9"/>
                    <a:pt x="3" y="12"/>
                    <a:pt x="6" y="14"/>
                  </a:cubicBezTo>
                  <a:cubicBezTo>
                    <a:pt x="4" y="14"/>
                    <a:pt x="3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7"/>
                    <a:pt x="5" y="21"/>
                    <a:pt x="9" y="21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2"/>
                    <a:pt x="5" y="22"/>
                    <a:pt x="5" y="22"/>
                  </a:cubicBezTo>
                  <a:cubicBezTo>
                    <a:pt x="6" y="25"/>
                    <a:pt x="9" y="28"/>
                    <a:pt x="13" y="28"/>
                  </a:cubicBezTo>
                  <a:cubicBezTo>
                    <a:pt x="10" y="30"/>
                    <a:pt x="6" y="31"/>
                    <a:pt x="2" y="31"/>
                  </a:cubicBezTo>
                  <a:cubicBezTo>
                    <a:pt x="1" y="31"/>
                    <a:pt x="1" y="31"/>
                    <a:pt x="0" y="31"/>
                  </a:cubicBezTo>
                  <a:cubicBezTo>
                    <a:pt x="4" y="34"/>
                    <a:pt x="8" y="35"/>
                    <a:pt x="13" y="35"/>
                  </a:cubicBezTo>
                  <a:cubicBezTo>
                    <a:pt x="30" y="35"/>
                    <a:pt x="39" y="22"/>
                    <a:pt x="39" y="10"/>
                  </a:cubicBezTo>
                  <a:cubicBezTo>
                    <a:pt x="39" y="10"/>
                    <a:pt x="39" y="9"/>
                    <a:pt x="39" y="9"/>
                  </a:cubicBezTo>
                  <a:cubicBezTo>
                    <a:pt x="40" y="8"/>
                    <a:pt x="42" y="6"/>
                    <a:pt x="43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50" name="AutoShape 3">
              <a:extLst>
                <a:ext uri="{FF2B5EF4-FFF2-40B4-BE49-F238E27FC236}">
                  <a16:creationId xmlns:a16="http://schemas.microsoft.com/office/drawing/2014/main" id="{59B4CFBF-7874-41E5-ABAA-1299710AB0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2970" y="6002330"/>
              <a:ext cx="307273" cy="307273"/>
            </a:xfrm>
            <a:custGeom>
              <a:avLst/>
              <a:gdLst/>
              <a:ahLst/>
              <a:cxnLst/>
              <a:rect l="0" t="0" r="r" b="b"/>
              <a:pathLst>
                <a:path w="20465" h="20465">
                  <a:moveTo>
                    <a:pt x="18764" y="6107"/>
                  </a:moveTo>
                  <a:cubicBezTo>
                    <a:pt x="21033" y="8376"/>
                    <a:pt x="21033" y="12090"/>
                    <a:pt x="18764" y="14359"/>
                  </a:cubicBezTo>
                  <a:lnTo>
                    <a:pt x="14359" y="18764"/>
                  </a:lnTo>
                  <a:cubicBezTo>
                    <a:pt x="12090" y="21033"/>
                    <a:pt x="8376" y="21033"/>
                    <a:pt x="6107" y="18764"/>
                  </a:cubicBezTo>
                  <a:lnTo>
                    <a:pt x="1702" y="14359"/>
                  </a:lnTo>
                  <a:cubicBezTo>
                    <a:pt x="-567" y="12090"/>
                    <a:pt x="-567" y="8376"/>
                    <a:pt x="1702" y="6107"/>
                  </a:cubicBezTo>
                  <a:lnTo>
                    <a:pt x="6107" y="1702"/>
                  </a:lnTo>
                  <a:cubicBezTo>
                    <a:pt x="8376" y="-567"/>
                    <a:pt x="12090" y="-567"/>
                    <a:pt x="14359" y="1702"/>
                  </a:cubicBezTo>
                  <a:lnTo>
                    <a:pt x="18764" y="6107"/>
                  </a:lnTo>
                  <a:close/>
                  <a:moveTo>
                    <a:pt x="18764" y="6107"/>
                  </a:move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1" name="AutoShape 3">
              <a:extLst>
                <a:ext uri="{FF2B5EF4-FFF2-40B4-BE49-F238E27FC236}">
                  <a16:creationId xmlns:a16="http://schemas.microsoft.com/office/drawing/2014/main" id="{1C9875BC-732D-425C-9473-57F569A65B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9958" y="6002330"/>
              <a:ext cx="307273" cy="307273"/>
            </a:xfrm>
            <a:custGeom>
              <a:avLst/>
              <a:gdLst/>
              <a:ahLst/>
              <a:cxnLst/>
              <a:rect l="0" t="0" r="r" b="b"/>
              <a:pathLst>
                <a:path w="20465" h="20465">
                  <a:moveTo>
                    <a:pt x="18764" y="6107"/>
                  </a:moveTo>
                  <a:cubicBezTo>
                    <a:pt x="21033" y="8376"/>
                    <a:pt x="21033" y="12090"/>
                    <a:pt x="18764" y="14359"/>
                  </a:cubicBezTo>
                  <a:lnTo>
                    <a:pt x="14359" y="18764"/>
                  </a:lnTo>
                  <a:cubicBezTo>
                    <a:pt x="12090" y="21033"/>
                    <a:pt x="8376" y="21033"/>
                    <a:pt x="6107" y="18764"/>
                  </a:cubicBezTo>
                  <a:lnTo>
                    <a:pt x="1702" y="14359"/>
                  </a:lnTo>
                  <a:cubicBezTo>
                    <a:pt x="-567" y="12090"/>
                    <a:pt x="-567" y="8376"/>
                    <a:pt x="1702" y="6107"/>
                  </a:cubicBezTo>
                  <a:lnTo>
                    <a:pt x="6107" y="1702"/>
                  </a:lnTo>
                  <a:cubicBezTo>
                    <a:pt x="8376" y="-567"/>
                    <a:pt x="12090" y="-567"/>
                    <a:pt x="14359" y="1702"/>
                  </a:cubicBezTo>
                  <a:lnTo>
                    <a:pt x="18764" y="6107"/>
                  </a:lnTo>
                  <a:close/>
                  <a:moveTo>
                    <a:pt x="18764" y="6107"/>
                  </a:move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2" name="AutoShape 3">
              <a:extLst>
                <a:ext uri="{FF2B5EF4-FFF2-40B4-BE49-F238E27FC236}">
                  <a16:creationId xmlns:a16="http://schemas.microsoft.com/office/drawing/2014/main" id="{93DD1EA7-802E-4D19-B305-50C656D47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2288" y="6002330"/>
              <a:ext cx="307273" cy="307273"/>
            </a:xfrm>
            <a:custGeom>
              <a:avLst/>
              <a:gdLst/>
              <a:ahLst/>
              <a:cxnLst/>
              <a:rect l="0" t="0" r="r" b="b"/>
              <a:pathLst>
                <a:path w="20465" h="20465">
                  <a:moveTo>
                    <a:pt x="18764" y="6107"/>
                  </a:moveTo>
                  <a:cubicBezTo>
                    <a:pt x="21033" y="8376"/>
                    <a:pt x="21033" y="12090"/>
                    <a:pt x="18764" y="14359"/>
                  </a:cubicBezTo>
                  <a:lnTo>
                    <a:pt x="14359" y="18764"/>
                  </a:lnTo>
                  <a:cubicBezTo>
                    <a:pt x="12090" y="21033"/>
                    <a:pt x="8376" y="21033"/>
                    <a:pt x="6107" y="18764"/>
                  </a:cubicBezTo>
                  <a:lnTo>
                    <a:pt x="1702" y="14359"/>
                  </a:lnTo>
                  <a:cubicBezTo>
                    <a:pt x="-567" y="12090"/>
                    <a:pt x="-567" y="8376"/>
                    <a:pt x="1702" y="6107"/>
                  </a:cubicBezTo>
                  <a:lnTo>
                    <a:pt x="6107" y="1702"/>
                  </a:lnTo>
                  <a:cubicBezTo>
                    <a:pt x="8376" y="-567"/>
                    <a:pt x="12090" y="-567"/>
                    <a:pt x="14359" y="1702"/>
                  </a:cubicBezTo>
                  <a:lnTo>
                    <a:pt x="18764" y="6107"/>
                  </a:lnTo>
                  <a:close/>
                  <a:moveTo>
                    <a:pt x="18764" y="6107"/>
                  </a:move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53" name="TEXT">
            <a:extLst>
              <a:ext uri="{FF2B5EF4-FFF2-40B4-BE49-F238E27FC236}">
                <a16:creationId xmlns:a16="http://schemas.microsoft.com/office/drawing/2014/main" id="{DA08A8D4-9DA6-459C-8E8E-D482C7477EA2}"/>
              </a:ext>
            </a:extLst>
          </p:cNvPr>
          <p:cNvSpPr txBox="1"/>
          <p:nvPr/>
        </p:nvSpPr>
        <p:spPr>
          <a:xfrm>
            <a:off x="1022387" y="5460212"/>
            <a:ext cx="3007736" cy="42934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b="1" dirty="0">
                <a:solidFill>
                  <a:schemeClr val="bg1"/>
                </a:solidFill>
                <a:latin typeface="Caviar Dreams" panose="020B0402020204020504" pitchFamily="34" charset="0"/>
                <a:ea typeface="Titillium" charset="0"/>
                <a:cs typeface="Titillium" charset="0"/>
              </a:rPr>
              <a:t>There are many variations of passages of Lorem Ipsum available.</a:t>
            </a:r>
          </a:p>
        </p:txBody>
      </p:sp>
      <p:sp>
        <p:nvSpPr>
          <p:cNvPr id="54" name="TEXT">
            <a:extLst>
              <a:ext uri="{FF2B5EF4-FFF2-40B4-BE49-F238E27FC236}">
                <a16:creationId xmlns:a16="http://schemas.microsoft.com/office/drawing/2014/main" id="{14164FF3-360E-48C9-A53E-8E8A8804C970}"/>
              </a:ext>
            </a:extLst>
          </p:cNvPr>
          <p:cNvSpPr txBox="1"/>
          <p:nvPr/>
        </p:nvSpPr>
        <p:spPr>
          <a:xfrm>
            <a:off x="8407140" y="4996909"/>
            <a:ext cx="263736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000" spc="200" dirty="0">
                <a:solidFill>
                  <a:schemeClr val="bg1"/>
                </a:solidFill>
                <a:latin typeface="Feeding a Moment" panose="02000500000000000000" pitchFamily="2" charset="0"/>
                <a:ea typeface="Titillium" charset="0"/>
                <a:cs typeface="Titillium" charset="0"/>
              </a:rPr>
              <a:t>Lina doe</a:t>
            </a:r>
          </a:p>
        </p:txBody>
      </p:sp>
      <p:sp>
        <p:nvSpPr>
          <p:cNvPr id="55" name="TEXT">
            <a:extLst>
              <a:ext uri="{FF2B5EF4-FFF2-40B4-BE49-F238E27FC236}">
                <a16:creationId xmlns:a16="http://schemas.microsoft.com/office/drawing/2014/main" id="{5A4FCCF6-BB02-49FC-8C1A-6338CA980709}"/>
              </a:ext>
            </a:extLst>
          </p:cNvPr>
          <p:cNvSpPr txBox="1"/>
          <p:nvPr/>
        </p:nvSpPr>
        <p:spPr>
          <a:xfrm>
            <a:off x="8407140" y="5190868"/>
            <a:ext cx="2637367" cy="197362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spc="300" dirty="0">
                <a:solidFill>
                  <a:schemeClr val="bg1"/>
                </a:solidFill>
                <a:latin typeface="Caviar Dreams" panose="020B0402020204020504" pitchFamily="34" charset="0"/>
                <a:ea typeface="Titillium" charset="0"/>
                <a:cs typeface="Titillium" charset="0"/>
              </a:rPr>
              <a:t>DESIGNER</a:t>
            </a:r>
          </a:p>
        </p:txBody>
      </p:sp>
      <p:grpSp>
        <p:nvGrpSpPr>
          <p:cNvPr id="56" name="ICON">
            <a:extLst>
              <a:ext uri="{FF2B5EF4-FFF2-40B4-BE49-F238E27FC236}">
                <a16:creationId xmlns:a16="http://schemas.microsoft.com/office/drawing/2014/main" id="{6BE85986-EE58-4203-9ED0-6C6A2DA28294}"/>
              </a:ext>
            </a:extLst>
          </p:cNvPr>
          <p:cNvGrpSpPr/>
          <p:nvPr/>
        </p:nvGrpSpPr>
        <p:grpSpPr>
          <a:xfrm>
            <a:off x="9172380" y="6002330"/>
            <a:ext cx="1046591" cy="307273"/>
            <a:chOff x="5512970" y="6002330"/>
            <a:chExt cx="1046591" cy="307273"/>
          </a:xfrm>
        </p:grpSpPr>
        <p:sp>
          <p:nvSpPr>
            <p:cNvPr id="57" name="Freeform 346">
              <a:extLst>
                <a:ext uri="{FF2B5EF4-FFF2-40B4-BE49-F238E27FC236}">
                  <a16:creationId xmlns:a16="http://schemas.microsoft.com/office/drawing/2014/main" id="{FCF0686A-8289-44AD-AC52-B64B378591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7063" y="6081827"/>
              <a:ext cx="117721" cy="149113"/>
            </a:xfrm>
            <a:custGeom>
              <a:avLst/>
              <a:gdLst>
                <a:gd name="T0" fmla="*/ 15 w 38"/>
                <a:gd name="T1" fmla="*/ 32 h 48"/>
                <a:gd name="T2" fmla="*/ 8 w 38"/>
                <a:gd name="T3" fmla="*/ 48 h 48"/>
                <a:gd name="T4" fmla="*/ 12 w 38"/>
                <a:gd name="T5" fmla="*/ 23 h 48"/>
                <a:gd name="T6" fmla="*/ 18 w 38"/>
                <a:gd name="T7" fmla="*/ 12 h 48"/>
                <a:gd name="T8" fmla="*/ 20 w 38"/>
                <a:gd name="T9" fmla="*/ 31 h 48"/>
                <a:gd name="T10" fmla="*/ 27 w 38"/>
                <a:gd name="T11" fmla="*/ 9 h 48"/>
                <a:gd name="T12" fmla="*/ 6 w 38"/>
                <a:gd name="T13" fmla="*/ 21 h 48"/>
                <a:gd name="T14" fmla="*/ 7 w 38"/>
                <a:gd name="T15" fmla="*/ 28 h 48"/>
                <a:gd name="T16" fmla="*/ 0 w 38"/>
                <a:gd name="T17" fmla="*/ 18 h 48"/>
                <a:gd name="T18" fmla="*/ 16 w 38"/>
                <a:gd name="T19" fmla="*/ 1 h 48"/>
                <a:gd name="T20" fmla="*/ 36 w 38"/>
                <a:gd name="T21" fmla="*/ 14 h 48"/>
                <a:gd name="T22" fmla="*/ 21 w 38"/>
                <a:gd name="T23" fmla="*/ 35 h 48"/>
                <a:gd name="T24" fmla="*/ 15 w 38"/>
                <a:gd name="T25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48">
                  <a:moveTo>
                    <a:pt x="15" y="32"/>
                  </a:moveTo>
                  <a:cubicBezTo>
                    <a:pt x="14" y="39"/>
                    <a:pt x="12" y="45"/>
                    <a:pt x="8" y="48"/>
                  </a:cubicBezTo>
                  <a:cubicBezTo>
                    <a:pt x="7" y="38"/>
                    <a:pt x="10" y="31"/>
                    <a:pt x="12" y="23"/>
                  </a:cubicBezTo>
                  <a:cubicBezTo>
                    <a:pt x="9" y="19"/>
                    <a:pt x="12" y="10"/>
                    <a:pt x="18" y="12"/>
                  </a:cubicBezTo>
                  <a:cubicBezTo>
                    <a:pt x="25" y="15"/>
                    <a:pt x="12" y="29"/>
                    <a:pt x="20" y="31"/>
                  </a:cubicBezTo>
                  <a:cubicBezTo>
                    <a:pt x="29" y="32"/>
                    <a:pt x="33" y="15"/>
                    <a:pt x="27" y="9"/>
                  </a:cubicBezTo>
                  <a:cubicBezTo>
                    <a:pt x="19" y="1"/>
                    <a:pt x="4" y="9"/>
                    <a:pt x="6" y="21"/>
                  </a:cubicBezTo>
                  <a:cubicBezTo>
                    <a:pt x="6" y="24"/>
                    <a:pt x="9" y="24"/>
                    <a:pt x="7" y="28"/>
                  </a:cubicBezTo>
                  <a:cubicBezTo>
                    <a:pt x="2" y="27"/>
                    <a:pt x="0" y="23"/>
                    <a:pt x="0" y="18"/>
                  </a:cubicBezTo>
                  <a:cubicBezTo>
                    <a:pt x="0" y="9"/>
                    <a:pt x="8" y="2"/>
                    <a:pt x="16" y="1"/>
                  </a:cubicBezTo>
                  <a:cubicBezTo>
                    <a:pt x="26" y="0"/>
                    <a:pt x="35" y="5"/>
                    <a:pt x="36" y="14"/>
                  </a:cubicBezTo>
                  <a:cubicBezTo>
                    <a:pt x="38" y="25"/>
                    <a:pt x="32" y="36"/>
                    <a:pt x="21" y="35"/>
                  </a:cubicBezTo>
                  <a:cubicBezTo>
                    <a:pt x="19" y="35"/>
                    <a:pt x="17" y="34"/>
                    <a:pt x="15" y="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58" name="Freeform 370">
              <a:extLst>
                <a:ext uri="{FF2B5EF4-FFF2-40B4-BE49-F238E27FC236}">
                  <a16:creationId xmlns:a16="http://schemas.microsoft.com/office/drawing/2014/main" id="{0EBD086F-BD8F-424A-91BA-EF39814DFF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6389" y="6090294"/>
              <a:ext cx="73250" cy="130800"/>
            </a:xfrm>
            <a:custGeom>
              <a:avLst/>
              <a:gdLst>
                <a:gd name="T0" fmla="*/ 24 w 24"/>
                <a:gd name="T1" fmla="*/ 7 h 42"/>
                <a:gd name="T2" fmla="*/ 17 w 24"/>
                <a:gd name="T3" fmla="*/ 7 h 42"/>
                <a:gd name="T4" fmla="*/ 15 w 24"/>
                <a:gd name="T5" fmla="*/ 9 h 42"/>
                <a:gd name="T6" fmla="*/ 15 w 24"/>
                <a:gd name="T7" fmla="*/ 14 h 42"/>
                <a:gd name="T8" fmla="*/ 24 w 24"/>
                <a:gd name="T9" fmla="*/ 14 h 42"/>
                <a:gd name="T10" fmla="*/ 24 w 24"/>
                <a:gd name="T11" fmla="*/ 21 h 42"/>
                <a:gd name="T12" fmla="*/ 15 w 24"/>
                <a:gd name="T13" fmla="*/ 21 h 42"/>
                <a:gd name="T14" fmla="*/ 15 w 24"/>
                <a:gd name="T15" fmla="*/ 42 h 42"/>
                <a:gd name="T16" fmla="*/ 8 w 24"/>
                <a:gd name="T17" fmla="*/ 42 h 42"/>
                <a:gd name="T18" fmla="*/ 8 w 24"/>
                <a:gd name="T19" fmla="*/ 21 h 42"/>
                <a:gd name="T20" fmla="*/ 0 w 24"/>
                <a:gd name="T21" fmla="*/ 21 h 42"/>
                <a:gd name="T22" fmla="*/ 0 w 24"/>
                <a:gd name="T23" fmla="*/ 14 h 42"/>
                <a:gd name="T24" fmla="*/ 8 w 24"/>
                <a:gd name="T25" fmla="*/ 14 h 42"/>
                <a:gd name="T26" fmla="*/ 8 w 24"/>
                <a:gd name="T27" fmla="*/ 10 h 42"/>
                <a:gd name="T28" fmla="*/ 17 w 24"/>
                <a:gd name="T29" fmla="*/ 0 h 42"/>
                <a:gd name="T30" fmla="*/ 24 w 24"/>
                <a:gd name="T31" fmla="*/ 0 h 42"/>
                <a:gd name="T32" fmla="*/ 24 w 24"/>
                <a:gd name="T33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" h="42">
                  <a:moveTo>
                    <a:pt x="24" y="7"/>
                  </a:move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5" y="8"/>
                    <a:pt x="15" y="9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4"/>
                    <a:pt x="12" y="0"/>
                    <a:pt x="17" y="0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4" y="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59" name="Freeform 380">
              <a:extLst>
                <a:ext uri="{FF2B5EF4-FFF2-40B4-BE49-F238E27FC236}">
                  <a16:creationId xmlns:a16="http://schemas.microsoft.com/office/drawing/2014/main" id="{60C6C48D-5BA5-43CB-AC9D-498ABB85A6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0551" y="6097360"/>
              <a:ext cx="132110" cy="107256"/>
            </a:xfrm>
            <a:custGeom>
              <a:avLst/>
              <a:gdLst>
                <a:gd name="T0" fmla="*/ 43 w 43"/>
                <a:gd name="T1" fmla="*/ 4 h 35"/>
                <a:gd name="T2" fmla="*/ 38 w 43"/>
                <a:gd name="T3" fmla="*/ 6 h 35"/>
                <a:gd name="T4" fmla="*/ 42 w 43"/>
                <a:gd name="T5" fmla="*/ 1 h 35"/>
                <a:gd name="T6" fmla="*/ 36 w 43"/>
                <a:gd name="T7" fmla="*/ 3 h 35"/>
                <a:gd name="T8" fmla="*/ 30 w 43"/>
                <a:gd name="T9" fmla="*/ 0 h 35"/>
                <a:gd name="T10" fmla="*/ 21 w 43"/>
                <a:gd name="T11" fmla="*/ 9 h 35"/>
                <a:gd name="T12" fmla="*/ 21 w 43"/>
                <a:gd name="T13" fmla="*/ 11 h 35"/>
                <a:gd name="T14" fmla="*/ 3 w 43"/>
                <a:gd name="T15" fmla="*/ 2 h 35"/>
                <a:gd name="T16" fmla="*/ 2 w 43"/>
                <a:gd name="T17" fmla="*/ 6 h 35"/>
                <a:gd name="T18" fmla="*/ 6 w 43"/>
                <a:gd name="T19" fmla="*/ 14 h 35"/>
                <a:gd name="T20" fmla="*/ 2 w 43"/>
                <a:gd name="T21" fmla="*/ 13 h 35"/>
                <a:gd name="T22" fmla="*/ 2 w 43"/>
                <a:gd name="T23" fmla="*/ 13 h 35"/>
                <a:gd name="T24" fmla="*/ 9 w 43"/>
                <a:gd name="T25" fmla="*/ 21 h 35"/>
                <a:gd name="T26" fmla="*/ 6 w 43"/>
                <a:gd name="T27" fmla="*/ 22 h 35"/>
                <a:gd name="T28" fmla="*/ 5 w 43"/>
                <a:gd name="T29" fmla="*/ 22 h 35"/>
                <a:gd name="T30" fmla="*/ 13 w 43"/>
                <a:gd name="T31" fmla="*/ 28 h 35"/>
                <a:gd name="T32" fmla="*/ 2 w 43"/>
                <a:gd name="T33" fmla="*/ 31 h 35"/>
                <a:gd name="T34" fmla="*/ 0 w 43"/>
                <a:gd name="T35" fmla="*/ 31 h 35"/>
                <a:gd name="T36" fmla="*/ 13 w 43"/>
                <a:gd name="T37" fmla="*/ 35 h 35"/>
                <a:gd name="T38" fmla="*/ 39 w 43"/>
                <a:gd name="T39" fmla="*/ 10 h 35"/>
                <a:gd name="T40" fmla="*/ 39 w 43"/>
                <a:gd name="T41" fmla="*/ 9 h 35"/>
                <a:gd name="T42" fmla="*/ 43 w 43"/>
                <a:gd name="T43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" h="35">
                  <a:moveTo>
                    <a:pt x="43" y="4"/>
                  </a:moveTo>
                  <a:cubicBezTo>
                    <a:pt x="41" y="5"/>
                    <a:pt x="40" y="6"/>
                    <a:pt x="38" y="6"/>
                  </a:cubicBezTo>
                  <a:cubicBezTo>
                    <a:pt x="40" y="5"/>
                    <a:pt x="41" y="3"/>
                    <a:pt x="42" y="1"/>
                  </a:cubicBezTo>
                  <a:cubicBezTo>
                    <a:pt x="40" y="2"/>
                    <a:pt x="38" y="3"/>
                    <a:pt x="36" y="3"/>
                  </a:cubicBezTo>
                  <a:cubicBezTo>
                    <a:pt x="35" y="1"/>
                    <a:pt x="32" y="0"/>
                    <a:pt x="30" y="0"/>
                  </a:cubicBezTo>
                  <a:cubicBezTo>
                    <a:pt x="25" y="0"/>
                    <a:pt x="21" y="4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14" y="11"/>
                    <a:pt x="7" y="7"/>
                    <a:pt x="3" y="2"/>
                  </a:cubicBezTo>
                  <a:cubicBezTo>
                    <a:pt x="2" y="3"/>
                    <a:pt x="2" y="5"/>
                    <a:pt x="2" y="6"/>
                  </a:cubicBezTo>
                  <a:cubicBezTo>
                    <a:pt x="2" y="9"/>
                    <a:pt x="3" y="12"/>
                    <a:pt x="6" y="14"/>
                  </a:cubicBezTo>
                  <a:cubicBezTo>
                    <a:pt x="4" y="14"/>
                    <a:pt x="3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7"/>
                    <a:pt x="5" y="21"/>
                    <a:pt x="9" y="21"/>
                  </a:cubicBezTo>
                  <a:cubicBezTo>
                    <a:pt x="8" y="22"/>
                    <a:pt x="7" y="22"/>
                    <a:pt x="6" y="22"/>
                  </a:cubicBezTo>
                  <a:cubicBezTo>
                    <a:pt x="6" y="22"/>
                    <a:pt x="5" y="22"/>
                    <a:pt x="5" y="22"/>
                  </a:cubicBezTo>
                  <a:cubicBezTo>
                    <a:pt x="6" y="25"/>
                    <a:pt x="9" y="28"/>
                    <a:pt x="13" y="28"/>
                  </a:cubicBezTo>
                  <a:cubicBezTo>
                    <a:pt x="10" y="30"/>
                    <a:pt x="6" y="31"/>
                    <a:pt x="2" y="31"/>
                  </a:cubicBezTo>
                  <a:cubicBezTo>
                    <a:pt x="1" y="31"/>
                    <a:pt x="1" y="31"/>
                    <a:pt x="0" y="31"/>
                  </a:cubicBezTo>
                  <a:cubicBezTo>
                    <a:pt x="4" y="34"/>
                    <a:pt x="8" y="35"/>
                    <a:pt x="13" y="35"/>
                  </a:cubicBezTo>
                  <a:cubicBezTo>
                    <a:pt x="30" y="35"/>
                    <a:pt x="39" y="22"/>
                    <a:pt x="39" y="10"/>
                  </a:cubicBezTo>
                  <a:cubicBezTo>
                    <a:pt x="39" y="10"/>
                    <a:pt x="39" y="9"/>
                    <a:pt x="39" y="9"/>
                  </a:cubicBezTo>
                  <a:cubicBezTo>
                    <a:pt x="40" y="8"/>
                    <a:pt x="42" y="6"/>
                    <a:pt x="43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id-ID" sz="2400">
                <a:solidFill>
                  <a:srgbClr val="000000"/>
                </a:solidFill>
              </a:endParaRPr>
            </a:p>
          </p:txBody>
        </p:sp>
        <p:sp>
          <p:nvSpPr>
            <p:cNvPr id="60" name="AutoShape 3">
              <a:extLst>
                <a:ext uri="{FF2B5EF4-FFF2-40B4-BE49-F238E27FC236}">
                  <a16:creationId xmlns:a16="http://schemas.microsoft.com/office/drawing/2014/main" id="{89905067-591F-487C-9A59-AF254C377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2970" y="6002330"/>
              <a:ext cx="307273" cy="307273"/>
            </a:xfrm>
            <a:custGeom>
              <a:avLst/>
              <a:gdLst/>
              <a:ahLst/>
              <a:cxnLst/>
              <a:rect l="0" t="0" r="r" b="b"/>
              <a:pathLst>
                <a:path w="20465" h="20465">
                  <a:moveTo>
                    <a:pt x="18764" y="6107"/>
                  </a:moveTo>
                  <a:cubicBezTo>
                    <a:pt x="21033" y="8376"/>
                    <a:pt x="21033" y="12090"/>
                    <a:pt x="18764" y="14359"/>
                  </a:cubicBezTo>
                  <a:lnTo>
                    <a:pt x="14359" y="18764"/>
                  </a:lnTo>
                  <a:cubicBezTo>
                    <a:pt x="12090" y="21033"/>
                    <a:pt x="8376" y="21033"/>
                    <a:pt x="6107" y="18764"/>
                  </a:cubicBezTo>
                  <a:lnTo>
                    <a:pt x="1702" y="14359"/>
                  </a:lnTo>
                  <a:cubicBezTo>
                    <a:pt x="-567" y="12090"/>
                    <a:pt x="-567" y="8376"/>
                    <a:pt x="1702" y="6107"/>
                  </a:cubicBezTo>
                  <a:lnTo>
                    <a:pt x="6107" y="1702"/>
                  </a:lnTo>
                  <a:cubicBezTo>
                    <a:pt x="8376" y="-567"/>
                    <a:pt x="12090" y="-567"/>
                    <a:pt x="14359" y="1702"/>
                  </a:cubicBezTo>
                  <a:lnTo>
                    <a:pt x="18764" y="6107"/>
                  </a:lnTo>
                  <a:close/>
                  <a:moveTo>
                    <a:pt x="18764" y="6107"/>
                  </a:move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" name="AutoShape 3">
              <a:extLst>
                <a:ext uri="{FF2B5EF4-FFF2-40B4-BE49-F238E27FC236}">
                  <a16:creationId xmlns:a16="http://schemas.microsoft.com/office/drawing/2014/main" id="{3BCDD566-3B97-4657-B9E3-118C201243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9958" y="6002330"/>
              <a:ext cx="307273" cy="307273"/>
            </a:xfrm>
            <a:custGeom>
              <a:avLst/>
              <a:gdLst/>
              <a:ahLst/>
              <a:cxnLst/>
              <a:rect l="0" t="0" r="r" b="b"/>
              <a:pathLst>
                <a:path w="20465" h="20465">
                  <a:moveTo>
                    <a:pt x="18764" y="6107"/>
                  </a:moveTo>
                  <a:cubicBezTo>
                    <a:pt x="21033" y="8376"/>
                    <a:pt x="21033" y="12090"/>
                    <a:pt x="18764" y="14359"/>
                  </a:cubicBezTo>
                  <a:lnTo>
                    <a:pt x="14359" y="18764"/>
                  </a:lnTo>
                  <a:cubicBezTo>
                    <a:pt x="12090" y="21033"/>
                    <a:pt x="8376" y="21033"/>
                    <a:pt x="6107" y="18764"/>
                  </a:cubicBezTo>
                  <a:lnTo>
                    <a:pt x="1702" y="14359"/>
                  </a:lnTo>
                  <a:cubicBezTo>
                    <a:pt x="-567" y="12090"/>
                    <a:pt x="-567" y="8376"/>
                    <a:pt x="1702" y="6107"/>
                  </a:cubicBezTo>
                  <a:lnTo>
                    <a:pt x="6107" y="1702"/>
                  </a:lnTo>
                  <a:cubicBezTo>
                    <a:pt x="8376" y="-567"/>
                    <a:pt x="12090" y="-567"/>
                    <a:pt x="14359" y="1702"/>
                  </a:cubicBezTo>
                  <a:lnTo>
                    <a:pt x="18764" y="6107"/>
                  </a:lnTo>
                  <a:close/>
                  <a:moveTo>
                    <a:pt x="18764" y="6107"/>
                  </a:move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2" name="AutoShape 3">
              <a:extLst>
                <a:ext uri="{FF2B5EF4-FFF2-40B4-BE49-F238E27FC236}">
                  <a16:creationId xmlns:a16="http://schemas.microsoft.com/office/drawing/2014/main" id="{1847DB5D-954C-4B7A-894E-1652612C00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2288" y="6002330"/>
              <a:ext cx="307273" cy="307273"/>
            </a:xfrm>
            <a:custGeom>
              <a:avLst/>
              <a:gdLst/>
              <a:ahLst/>
              <a:cxnLst/>
              <a:rect l="0" t="0" r="r" b="b"/>
              <a:pathLst>
                <a:path w="20465" h="20465">
                  <a:moveTo>
                    <a:pt x="18764" y="6107"/>
                  </a:moveTo>
                  <a:cubicBezTo>
                    <a:pt x="21033" y="8376"/>
                    <a:pt x="21033" y="12090"/>
                    <a:pt x="18764" y="14359"/>
                  </a:cubicBezTo>
                  <a:lnTo>
                    <a:pt x="14359" y="18764"/>
                  </a:lnTo>
                  <a:cubicBezTo>
                    <a:pt x="12090" y="21033"/>
                    <a:pt x="8376" y="21033"/>
                    <a:pt x="6107" y="18764"/>
                  </a:cubicBezTo>
                  <a:lnTo>
                    <a:pt x="1702" y="14359"/>
                  </a:lnTo>
                  <a:cubicBezTo>
                    <a:pt x="-567" y="12090"/>
                    <a:pt x="-567" y="8376"/>
                    <a:pt x="1702" y="6107"/>
                  </a:cubicBezTo>
                  <a:lnTo>
                    <a:pt x="6107" y="1702"/>
                  </a:lnTo>
                  <a:cubicBezTo>
                    <a:pt x="8376" y="-567"/>
                    <a:pt x="12090" y="-567"/>
                    <a:pt x="14359" y="1702"/>
                  </a:cubicBezTo>
                  <a:lnTo>
                    <a:pt x="18764" y="6107"/>
                  </a:lnTo>
                  <a:close/>
                  <a:moveTo>
                    <a:pt x="18764" y="6107"/>
                  </a:moveTo>
                </a:path>
              </a:pathLst>
            </a:custGeom>
            <a:noFill/>
            <a:ln w="6350">
              <a:solidFill>
                <a:schemeClr val="bg1"/>
              </a:solidFill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63" name="TEXT">
            <a:extLst>
              <a:ext uri="{FF2B5EF4-FFF2-40B4-BE49-F238E27FC236}">
                <a16:creationId xmlns:a16="http://schemas.microsoft.com/office/drawing/2014/main" id="{EC2962B3-9584-440F-A0B0-E6DEA5BA6F24}"/>
              </a:ext>
            </a:extLst>
          </p:cNvPr>
          <p:cNvSpPr txBox="1"/>
          <p:nvPr/>
        </p:nvSpPr>
        <p:spPr>
          <a:xfrm>
            <a:off x="8221956" y="5460212"/>
            <a:ext cx="3007736" cy="429348"/>
          </a:xfrm>
          <a:prstGeom prst="rect">
            <a:avLst/>
          </a:prstGeom>
          <a:noFill/>
        </p:spPr>
        <p:txBody>
          <a:bodyPr wrap="square" lIns="0" tIns="0" rIns="9144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200" b="1" dirty="0">
                <a:solidFill>
                  <a:schemeClr val="bg1"/>
                </a:solidFill>
                <a:latin typeface="Caviar Dreams" panose="020B0402020204020504" pitchFamily="34" charset="0"/>
                <a:ea typeface="Titillium" charset="0"/>
                <a:cs typeface="Titillium" charset="0"/>
              </a:rPr>
              <a:t>There are many variations of passages of Lorem Ipsum available.</a:t>
            </a:r>
          </a:p>
        </p:txBody>
      </p:sp>
      <p:grpSp>
        <p:nvGrpSpPr>
          <p:cNvPr id="72" name="EFFECT">
            <a:extLst>
              <a:ext uri="{FF2B5EF4-FFF2-40B4-BE49-F238E27FC236}">
                <a16:creationId xmlns:a16="http://schemas.microsoft.com/office/drawing/2014/main" id="{A96BB0BF-A895-4DCB-BD50-6B04831B4005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ECB669C-E9E7-49BC-9C01-A4F507A00ED6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02BA768-7594-4C7C-9611-B91A94F1CC29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5" name="EFFECT">
            <a:extLst>
              <a:ext uri="{FF2B5EF4-FFF2-40B4-BE49-F238E27FC236}">
                <a16:creationId xmlns:a16="http://schemas.microsoft.com/office/drawing/2014/main" id="{B010E12B-280C-4B6B-9C5A-2D63E135D516}"/>
              </a:ext>
            </a:extLst>
          </p:cNvPr>
          <p:cNvSpPr/>
          <p:nvPr/>
        </p:nvSpPr>
        <p:spPr>
          <a:xfrm>
            <a:off x="9867210" y="1311632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EFFECT">
            <a:extLst>
              <a:ext uri="{FF2B5EF4-FFF2-40B4-BE49-F238E27FC236}">
                <a16:creationId xmlns:a16="http://schemas.microsoft.com/office/drawing/2014/main" id="{7EAF0408-29FB-4006-AC44-EFD1019C8DA7}"/>
              </a:ext>
            </a:extLst>
          </p:cNvPr>
          <p:cNvSpPr/>
          <p:nvPr/>
        </p:nvSpPr>
        <p:spPr>
          <a:xfrm>
            <a:off x="10920559" y="5961937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7" name="EFFECT">
            <a:extLst>
              <a:ext uri="{FF2B5EF4-FFF2-40B4-BE49-F238E27FC236}">
                <a16:creationId xmlns:a16="http://schemas.microsoft.com/office/drawing/2014/main" id="{4D89D8A9-2CDF-42C2-B34B-B02322359332}"/>
              </a:ext>
            </a:extLst>
          </p:cNvPr>
          <p:cNvGrpSpPr/>
          <p:nvPr/>
        </p:nvGrpSpPr>
        <p:grpSpPr>
          <a:xfrm>
            <a:off x="7797370" y="5287576"/>
            <a:ext cx="343107" cy="345272"/>
            <a:chOff x="3801751" y="5760152"/>
            <a:chExt cx="343107" cy="345272"/>
          </a:xfrm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D74C78E-80B5-4324-8E59-A0A692985AB1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4B288020-E2FD-4C03-8BD9-6C91073D3650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" name="EFFECT">
            <a:extLst>
              <a:ext uri="{FF2B5EF4-FFF2-40B4-BE49-F238E27FC236}">
                <a16:creationId xmlns:a16="http://schemas.microsoft.com/office/drawing/2014/main" id="{F91293B0-F053-4710-9934-F0E7E7C75563}"/>
              </a:ext>
            </a:extLst>
          </p:cNvPr>
          <p:cNvGrpSpPr/>
          <p:nvPr/>
        </p:nvGrpSpPr>
        <p:grpSpPr>
          <a:xfrm>
            <a:off x="4652080" y="1190422"/>
            <a:ext cx="494300" cy="458020"/>
            <a:chOff x="5422450" y="1067777"/>
            <a:chExt cx="494300" cy="458020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75F2C61-AFFF-4FF6-9033-C401B0F35E1E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510C58F-6A51-4255-AE85-7B9FA2C01C9D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3" name="EFFECT">
            <a:extLst>
              <a:ext uri="{FF2B5EF4-FFF2-40B4-BE49-F238E27FC236}">
                <a16:creationId xmlns:a16="http://schemas.microsoft.com/office/drawing/2014/main" id="{1D9F066E-8960-482B-BCD5-08BBB0B7A84C}"/>
              </a:ext>
            </a:extLst>
          </p:cNvPr>
          <p:cNvSpPr/>
          <p:nvPr/>
        </p:nvSpPr>
        <p:spPr>
          <a:xfrm>
            <a:off x="3718128" y="5023913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991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14:flythrough dir="ou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0" presetClass="entr" presetSubtype="0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decel="100000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grpId="0" nodeType="withEffect">
                                  <p:stCondLst>
                                    <p:cond delay="3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0" presetClass="entr" presetSubtype="0" decel="10000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" presetClass="entr" presetSubtype="4" decel="10000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0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4" decel="100000" fill="hold" grpId="0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9" dur="3500" fill="hold"/>
                                        <p:tgtEl>
                                          <p:spTgt spid="6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0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1" dur="3500" fill="hold"/>
                                        <p:tgtEl>
                                          <p:spTgt spid="7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2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3" dur="3500" fill="hold"/>
                                        <p:tgtEl>
                                          <p:spTgt spid="6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95" dur="3500" fill="hold"/>
                                        <p:tgtEl>
                                          <p:spTgt spid="7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9" dur="7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11" dur="7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2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44444E-6 L -0.09518 -4.44444E-6 " pathEditMode="relative" rAng="0" ptsTypes="AA">
                                      <p:cBhvr>
                                        <p:cTn id="113" dur="7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66" y="0"/>
                                    </p:animMotion>
                                  </p:childTnLst>
                                </p:cTn>
                              </p:par>
                              <p:par>
                                <p:cTn id="114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81481E-6 L 0.0039 -0.15648 " pathEditMode="relative" rAng="0" ptsTypes="AA">
                                      <p:cBhvr>
                                        <p:cTn id="115" dur="7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" y="-7824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2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2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21" grpId="0"/>
      <p:bldP spid="34" grpId="0"/>
      <p:bldP spid="35" grpId="0"/>
      <p:bldP spid="43" grpId="0"/>
      <p:bldP spid="44" grpId="0"/>
      <p:bldP spid="45" grpId="0"/>
      <p:bldP spid="53" grpId="0"/>
      <p:bldP spid="54" grpId="0"/>
      <p:bldP spid="55" grpId="0"/>
      <p:bldP spid="63" grpId="0"/>
      <p:bldP spid="75" grpId="0" animBg="1"/>
      <p:bldP spid="75" grpId="1" animBg="1"/>
      <p:bldP spid="76" grpId="0" animBg="1"/>
      <p:bldP spid="83" grpId="0" animBg="1"/>
      <p:bldP spid="8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Placeholder 40">
            <a:extLst>
              <a:ext uri="{FF2B5EF4-FFF2-40B4-BE49-F238E27FC236}">
                <a16:creationId xmlns:a16="http://schemas.microsoft.com/office/drawing/2014/main" id="{19240FDB-F129-4ED7-998D-C268DC043AF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2" name="COLOR">
            <a:extLst>
              <a:ext uri="{FF2B5EF4-FFF2-40B4-BE49-F238E27FC236}">
                <a16:creationId xmlns:a16="http://schemas.microsoft.com/office/drawing/2014/main" id="{578CB677-D439-45DF-933F-9CEE941D94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HAPE">
            <a:extLst>
              <a:ext uri="{FF2B5EF4-FFF2-40B4-BE49-F238E27FC236}">
                <a16:creationId xmlns:a16="http://schemas.microsoft.com/office/drawing/2014/main" id="{81B90042-50F2-4BD9-BF9C-23E28FCAD921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SHAPE">
            <a:extLst>
              <a:ext uri="{FF2B5EF4-FFF2-40B4-BE49-F238E27FC236}">
                <a16:creationId xmlns:a16="http://schemas.microsoft.com/office/drawing/2014/main" id="{DC7F6DA4-023E-45DE-8274-3E620F8887EC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7A5CAF67-5177-4BD2-B03A-3C031A4A8535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SHAPE">
            <a:extLst>
              <a:ext uri="{FF2B5EF4-FFF2-40B4-BE49-F238E27FC236}">
                <a16:creationId xmlns:a16="http://schemas.microsoft.com/office/drawing/2014/main" id="{33D338A1-31BD-4824-9E2F-3B9F0C3E7771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AC516F0-E652-4FFA-B4C1-CBC08014B636}"/>
              </a:ext>
            </a:extLst>
          </p:cNvPr>
          <p:cNvGrpSpPr/>
          <p:nvPr/>
        </p:nvGrpSpPr>
        <p:grpSpPr>
          <a:xfrm>
            <a:off x="2114076" y="2296966"/>
            <a:ext cx="1547612" cy="1547612"/>
            <a:chOff x="706191" y="1667814"/>
            <a:chExt cx="1547612" cy="1547612"/>
          </a:xfrm>
          <a:effectLst/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49F4DD9-6E63-490B-B368-EB16D6C21820}"/>
                </a:ext>
              </a:extLst>
            </p:cNvPr>
            <p:cNvSpPr/>
            <p:nvPr/>
          </p:nvSpPr>
          <p:spPr>
            <a:xfrm>
              <a:off x="706191" y="1667814"/>
              <a:ext cx="1547612" cy="1547612"/>
            </a:xfrm>
            <a:prstGeom prst="ellipse">
              <a:avLst/>
            </a:prstGeom>
            <a:noFill/>
            <a:ln w="38100">
              <a:solidFill>
                <a:srgbClr val="F24E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C01292E-28BB-4D25-8A30-CBDDA97759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6323" y="2140307"/>
              <a:ext cx="1033463" cy="766763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E0A26B9-268A-4F96-8725-2D6E6F202F4D}"/>
              </a:ext>
            </a:extLst>
          </p:cNvPr>
          <p:cNvGrpSpPr/>
          <p:nvPr/>
        </p:nvGrpSpPr>
        <p:grpSpPr>
          <a:xfrm>
            <a:off x="4216015" y="2296966"/>
            <a:ext cx="1547612" cy="1547612"/>
            <a:chOff x="2808130" y="1667814"/>
            <a:chExt cx="1547612" cy="1547612"/>
          </a:xfrm>
          <a:effectLst/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BA4C714-1221-4BDD-B179-FBC14A5991E6}"/>
                </a:ext>
              </a:extLst>
            </p:cNvPr>
            <p:cNvSpPr/>
            <p:nvPr/>
          </p:nvSpPr>
          <p:spPr>
            <a:xfrm>
              <a:off x="2808130" y="1667814"/>
              <a:ext cx="1547612" cy="1547612"/>
            </a:xfrm>
            <a:prstGeom prst="ellipse">
              <a:avLst/>
            </a:prstGeom>
            <a:noFill/>
            <a:ln w="38100">
              <a:solidFill>
                <a:srgbClr val="F24E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B4DBCA7-0A4A-4DA1-A61A-27184D1F782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5440" y="2056595"/>
              <a:ext cx="933449" cy="928687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11F186-D0DC-4454-855C-9380933002F8}"/>
              </a:ext>
            </a:extLst>
          </p:cNvPr>
          <p:cNvGrpSpPr/>
          <p:nvPr/>
        </p:nvGrpSpPr>
        <p:grpSpPr>
          <a:xfrm>
            <a:off x="6308832" y="2296966"/>
            <a:ext cx="1547612" cy="1547612"/>
            <a:chOff x="4900947" y="1667814"/>
            <a:chExt cx="1547612" cy="1547612"/>
          </a:xfrm>
          <a:effectLst/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B484F2E-0783-4B3B-89E7-C511D855C1A9}"/>
                </a:ext>
              </a:extLst>
            </p:cNvPr>
            <p:cNvSpPr/>
            <p:nvPr/>
          </p:nvSpPr>
          <p:spPr>
            <a:xfrm>
              <a:off x="4900947" y="1667814"/>
              <a:ext cx="1547612" cy="1547612"/>
            </a:xfrm>
            <a:prstGeom prst="ellipse">
              <a:avLst/>
            </a:prstGeom>
            <a:noFill/>
            <a:ln w="38100">
              <a:solidFill>
                <a:srgbClr val="F24E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370BF89-1007-4A4F-BE96-DB73BA2121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5419" y="2036203"/>
              <a:ext cx="998668" cy="849335"/>
            </a:xfrm>
            <a:prstGeom prst="rect">
              <a:avLst/>
            </a:prstGeom>
            <a:ln>
              <a:noFill/>
            </a:ln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72FCCFE-7E3A-4BE3-9C20-A93E2C55921F}"/>
              </a:ext>
            </a:extLst>
          </p:cNvPr>
          <p:cNvGrpSpPr/>
          <p:nvPr/>
        </p:nvGrpSpPr>
        <p:grpSpPr>
          <a:xfrm>
            <a:off x="8420967" y="2296966"/>
            <a:ext cx="1547612" cy="1547612"/>
            <a:chOff x="7013082" y="1667814"/>
            <a:chExt cx="1547612" cy="1547612"/>
          </a:xfrm>
          <a:effectLst/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63DF101-3792-4F11-B1C2-7EB5C52725B3}"/>
                </a:ext>
              </a:extLst>
            </p:cNvPr>
            <p:cNvSpPr/>
            <p:nvPr/>
          </p:nvSpPr>
          <p:spPr>
            <a:xfrm>
              <a:off x="7013082" y="1667814"/>
              <a:ext cx="1547612" cy="1547612"/>
            </a:xfrm>
            <a:prstGeom prst="ellipse">
              <a:avLst/>
            </a:prstGeom>
            <a:noFill/>
            <a:ln w="38100">
              <a:solidFill>
                <a:srgbClr val="F24E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B3A61CBE-4760-4534-8859-F07A6C8ECE0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15200" y="2043716"/>
              <a:ext cx="952499" cy="823912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22" name="TEXT">
            <a:extLst>
              <a:ext uri="{FF2B5EF4-FFF2-40B4-BE49-F238E27FC236}">
                <a16:creationId xmlns:a16="http://schemas.microsoft.com/office/drawing/2014/main" id="{0B026110-71A6-4018-BFA1-E66C8CC21CDB}"/>
              </a:ext>
            </a:extLst>
          </p:cNvPr>
          <p:cNvSpPr txBox="1"/>
          <p:nvPr/>
        </p:nvSpPr>
        <p:spPr>
          <a:xfrm>
            <a:off x="5888659" y="395627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he Bold Font" pitchFamily="2" charset="0"/>
              </a:rPr>
              <a:t>WEB DEVELOPMENT</a:t>
            </a:r>
          </a:p>
        </p:txBody>
      </p:sp>
      <p:sp>
        <p:nvSpPr>
          <p:cNvPr id="23" name="TEXT">
            <a:extLst>
              <a:ext uri="{FF2B5EF4-FFF2-40B4-BE49-F238E27FC236}">
                <a16:creationId xmlns:a16="http://schemas.microsoft.com/office/drawing/2014/main" id="{25A4093B-D454-4150-A101-8C57F90E6C5E}"/>
              </a:ext>
            </a:extLst>
          </p:cNvPr>
          <p:cNvSpPr txBox="1"/>
          <p:nvPr/>
        </p:nvSpPr>
        <p:spPr>
          <a:xfrm>
            <a:off x="1690434" y="4310221"/>
            <a:ext cx="2394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-10" dirty="0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Lorem ipsum dolor sit </a:t>
            </a:r>
            <a:r>
              <a:rPr lang="en-US" sz="1400" b="1" spc="-10" dirty="0" err="1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amet</a:t>
            </a:r>
            <a:r>
              <a:rPr lang="en-US" sz="1400" b="1" spc="-10" dirty="0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1400" b="1" spc="-10" dirty="0" err="1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consectetur</a:t>
            </a:r>
            <a:endParaRPr lang="en-US" sz="1400" b="1" spc="-10" dirty="0">
              <a:solidFill>
                <a:schemeClr val="bg1"/>
              </a:solidFill>
              <a:latin typeface="Caviar Dreams" panose="020B0402020204020504" pitchFamily="34" charset="0"/>
              <a:ea typeface="MoreLetters" pitchFamily="2" charset="0"/>
            </a:endParaRPr>
          </a:p>
        </p:txBody>
      </p:sp>
      <p:sp>
        <p:nvSpPr>
          <p:cNvPr id="24" name="TEXT">
            <a:extLst>
              <a:ext uri="{FF2B5EF4-FFF2-40B4-BE49-F238E27FC236}">
                <a16:creationId xmlns:a16="http://schemas.microsoft.com/office/drawing/2014/main" id="{1A3D6AD8-98B1-4580-A3CD-9318DD39953B}"/>
              </a:ext>
            </a:extLst>
          </p:cNvPr>
          <p:cNvSpPr txBox="1"/>
          <p:nvPr/>
        </p:nvSpPr>
        <p:spPr>
          <a:xfrm>
            <a:off x="1668682" y="395627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he Bold Font" pitchFamily="2" charset="0"/>
              </a:rPr>
              <a:t>ONLINE MARKETING</a:t>
            </a:r>
          </a:p>
        </p:txBody>
      </p:sp>
      <p:sp>
        <p:nvSpPr>
          <p:cNvPr id="25" name="TEXT">
            <a:extLst>
              <a:ext uri="{FF2B5EF4-FFF2-40B4-BE49-F238E27FC236}">
                <a16:creationId xmlns:a16="http://schemas.microsoft.com/office/drawing/2014/main" id="{EC44707A-0CF7-4472-AB47-9460AFB23F24}"/>
              </a:ext>
            </a:extLst>
          </p:cNvPr>
          <p:cNvSpPr txBox="1"/>
          <p:nvPr/>
        </p:nvSpPr>
        <p:spPr>
          <a:xfrm>
            <a:off x="7994355" y="395627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he Bold Font" pitchFamily="2" charset="0"/>
              </a:rPr>
              <a:t>SOCIAL UPDATES</a:t>
            </a:r>
          </a:p>
        </p:txBody>
      </p:sp>
      <p:sp>
        <p:nvSpPr>
          <p:cNvPr id="26" name="TEXT">
            <a:extLst>
              <a:ext uri="{FF2B5EF4-FFF2-40B4-BE49-F238E27FC236}">
                <a16:creationId xmlns:a16="http://schemas.microsoft.com/office/drawing/2014/main" id="{17D6F309-A822-48BF-9FD1-A973FAEB7486}"/>
              </a:ext>
            </a:extLst>
          </p:cNvPr>
          <p:cNvSpPr txBox="1"/>
          <p:nvPr/>
        </p:nvSpPr>
        <p:spPr>
          <a:xfrm>
            <a:off x="3770085" y="3956278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he Bold Font" pitchFamily="2" charset="0"/>
              </a:rPr>
              <a:t>ONLNIE SALES</a:t>
            </a:r>
          </a:p>
        </p:txBody>
      </p:sp>
      <p:sp>
        <p:nvSpPr>
          <p:cNvPr id="27" name="TEXT">
            <a:extLst>
              <a:ext uri="{FF2B5EF4-FFF2-40B4-BE49-F238E27FC236}">
                <a16:creationId xmlns:a16="http://schemas.microsoft.com/office/drawing/2014/main" id="{3574990B-1E9C-4B1A-BE5B-0E9C04743F7E}"/>
              </a:ext>
            </a:extLst>
          </p:cNvPr>
          <p:cNvSpPr txBox="1"/>
          <p:nvPr/>
        </p:nvSpPr>
        <p:spPr>
          <a:xfrm>
            <a:off x="3820029" y="4310221"/>
            <a:ext cx="2394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-10" dirty="0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Lorem ipsum dolor sit </a:t>
            </a:r>
            <a:r>
              <a:rPr lang="en-US" sz="1400" b="1" spc="-10" dirty="0" err="1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amet</a:t>
            </a:r>
            <a:r>
              <a:rPr lang="en-US" sz="1400" b="1" spc="-10" dirty="0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1400" b="1" spc="-10" dirty="0" err="1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consectetur</a:t>
            </a:r>
            <a:endParaRPr lang="en-US" sz="1400" b="1" spc="-10" dirty="0">
              <a:solidFill>
                <a:schemeClr val="bg1"/>
              </a:solidFill>
              <a:latin typeface="Caviar Dreams" panose="020B0402020204020504" pitchFamily="34" charset="0"/>
              <a:ea typeface="MoreLetters" pitchFamily="2" charset="0"/>
            </a:endParaRP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432FD499-E48B-41BD-90E7-86BEF0EE0FE7}"/>
              </a:ext>
            </a:extLst>
          </p:cNvPr>
          <p:cNvSpPr txBox="1"/>
          <p:nvPr/>
        </p:nvSpPr>
        <p:spPr>
          <a:xfrm>
            <a:off x="5910411" y="4310221"/>
            <a:ext cx="2394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-10" dirty="0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Lorem ipsum dolor sit </a:t>
            </a:r>
            <a:r>
              <a:rPr lang="en-US" sz="1400" b="1" spc="-10" dirty="0" err="1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amet</a:t>
            </a:r>
            <a:r>
              <a:rPr lang="en-US" sz="1400" b="1" spc="-10" dirty="0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1400" b="1" spc="-10" dirty="0" err="1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consectetur</a:t>
            </a:r>
            <a:endParaRPr lang="en-US" sz="1400" b="1" spc="-10" dirty="0">
              <a:solidFill>
                <a:schemeClr val="bg1"/>
              </a:solidFill>
              <a:latin typeface="Caviar Dreams" panose="020B0402020204020504" pitchFamily="34" charset="0"/>
              <a:ea typeface="MoreLetters" pitchFamily="2" charset="0"/>
            </a:endParaRPr>
          </a:p>
        </p:txBody>
      </p:sp>
      <p:sp>
        <p:nvSpPr>
          <p:cNvPr id="29" name="TEXT">
            <a:extLst>
              <a:ext uri="{FF2B5EF4-FFF2-40B4-BE49-F238E27FC236}">
                <a16:creationId xmlns:a16="http://schemas.microsoft.com/office/drawing/2014/main" id="{3F25663F-37A9-44A5-906A-012B95F83D7B}"/>
              </a:ext>
            </a:extLst>
          </p:cNvPr>
          <p:cNvSpPr txBox="1"/>
          <p:nvPr/>
        </p:nvSpPr>
        <p:spPr>
          <a:xfrm>
            <a:off x="8016107" y="4310221"/>
            <a:ext cx="2394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spc="-10" dirty="0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Lorem ipsum dolor sit </a:t>
            </a:r>
            <a:r>
              <a:rPr lang="en-US" sz="1400" b="1" spc="-10" dirty="0" err="1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amet</a:t>
            </a:r>
            <a:r>
              <a:rPr lang="en-US" sz="1400" b="1" spc="-10" dirty="0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1400" b="1" spc="-10" dirty="0" err="1">
                <a:solidFill>
                  <a:schemeClr val="bg1"/>
                </a:solidFill>
                <a:latin typeface="Caviar Dreams" panose="020B0402020204020504" pitchFamily="34" charset="0"/>
                <a:ea typeface="MoreLetters" pitchFamily="2" charset="0"/>
              </a:rPr>
              <a:t>consectetur</a:t>
            </a:r>
            <a:endParaRPr lang="en-US" sz="1400" b="1" spc="-10" dirty="0">
              <a:solidFill>
                <a:schemeClr val="bg1"/>
              </a:solidFill>
              <a:latin typeface="Caviar Dreams" panose="020B0402020204020504" pitchFamily="34" charset="0"/>
              <a:ea typeface="MoreLetters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FB598CA-231A-49A0-BF1B-40B379845F1F}"/>
              </a:ext>
            </a:extLst>
          </p:cNvPr>
          <p:cNvSpPr txBox="1"/>
          <p:nvPr/>
        </p:nvSpPr>
        <p:spPr>
          <a:xfrm>
            <a:off x="2963905" y="667707"/>
            <a:ext cx="621356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The Bold Font" pitchFamily="2" charset="0"/>
              </a:rPr>
              <a:t>OUR SERVICE</a:t>
            </a:r>
            <a:endParaRPr lang="id-ID" sz="8000" dirty="0">
              <a:solidFill>
                <a:schemeClr val="bg1"/>
              </a:solidFill>
              <a:latin typeface="The Bold Font" pitchFamily="2" charset="0"/>
            </a:endParaRPr>
          </a:p>
        </p:txBody>
      </p:sp>
      <p:grpSp>
        <p:nvGrpSpPr>
          <p:cNvPr id="47" name="EFFECT">
            <a:extLst>
              <a:ext uri="{FF2B5EF4-FFF2-40B4-BE49-F238E27FC236}">
                <a16:creationId xmlns:a16="http://schemas.microsoft.com/office/drawing/2014/main" id="{7EE4702F-2E85-4F9D-A4C2-F70760AB49D1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21EDF0F-0B25-40DC-8FE3-917BCB37A7AB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8A27C47-E8B0-42C1-B38D-EA98AB7E632E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0" name="EFFECT">
            <a:extLst>
              <a:ext uri="{FF2B5EF4-FFF2-40B4-BE49-F238E27FC236}">
                <a16:creationId xmlns:a16="http://schemas.microsoft.com/office/drawing/2014/main" id="{44A19553-EB8A-4E44-8259-957427306FC7}"/>
              </a:ext>
            </a:extLst>
          </p:cNvPr>
          <p:cNvSpPr/>
          <p:nvPr/>
        </p:nvSpPr>
        <p:spPr>
          <a:xfrm>
            <a:off x="9867210" y="1311632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EFFECT">
            <a:extLst>
              <a:ext uri="{FF2B5EF4-FFF2-40B4-BE49-F238E27FC236}">
                <a16:creationId xmlns:a16="http://schemas.microsoft.com/office/drawing/2014/main" id="{8B5B8D02-3D6D-4AC2-B058-611302FD60D8}"/>
              </a:ext>
            </a:extLst>
          </p:cNvPr>
          <p:cNvSpPr/>
          <p:nvPr/>
        </p:nvSpPr>
        <p:spPr>
          <a:xfrm>
            <a:off x="9851616" y="5395705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2" name="EFFECT">
            <a:extLst>
              <a:ext uri="{FF2B5EF4-FFF2-40B4-BE49-F238E27FC236}">
                <a16:creationId xmlns:a16="http://schemas.microsoft.com/office/drawing/2014/main" id="{3D1D6E26-7E61-4E98-A821-2AD3919C3622}"/>
              </a:ext>
            </a:extLst>
          </p:cNvPr>
          <p:cNvGrpSpPr/>
          <p:nvPr/>
        </p:nvGrpSpPr>
        <p:grpSpPr>
          <a:xfrm>
            <a:off x="7797370" y="5287576"/>
            <a:ext cx="343107" cy="345272"/>
            <a:chOff x="3801751" y="5760152"/>
            <a:chExt cx="343107" cy="345272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3FA315A-F52A-450C-8105-1369975E2033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9C8767B-C39E-46BC-AE9F-302E6E726810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" name="EFFECT">
            <a:extLst>
              <a:ext uri="{FF2B5EF4-FFF2-40B4-BE49-F238E27FC236}">
                <a16:creationId xmlns:a16="http://schemas.microsoft.com/office/drawing/2014/main" id="{37002A59-B550-4ABF-8060-318CE055E7DA}"/>
              </a:ext>
            </a:extLst>
          </p:cNvPr>
          <p:cNvGrpSpPr/>
          <p:nvPr/>
        </p:nvGrpSpPr>
        <p:grpSpPr>
          <a:xfrm>
            <a:off x="4652080" y="132877"/>
            <a:ext cx="494300" cy="458020"/>
            <a:chOff x="5422450" y="1067777"/>
            <a:chExt cx="494300" cy="458020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B56AE9E-A9CE-4384-BE31-CA8E8B9C4122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2BA9A86-FC9A-4B51-A657-AC9B33F268B8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8" name="EFFECT">
            <a:extLst>
              <a:ext uri="{FF2B5EF4-FFF2-40B4-BE49-F238E27FC236}">
                <a16:creationId xmlns:a16="http://schemas.microsoft.com/office/drawing/2014/main" id="{755A873E-7C1B-415E-BFDF-A7CA99204041}"/>
              </a:ext>
            </a:extLst>
          </p:cNvPr>
          <p:cNvSpPr/>
          <p:nvPr/>
        </p:nvSpPr>
        <p:spPr>
          <a:xfrm>
            <a:off x="3904977" y="5355592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281053"/>
      </p:ext>
    </p:extLst>
  </p:cSld>
  <p:clrMapOvr>
    <a:masterClrMapping/>
  </p:clrMapOvr>
  <p:transition advClick="0" advTm="0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" presetClass="entr" presetSubtype="4" decel="10000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8" dur="3500" fill="hold"/>
                                        <p:tgtEl>
                                          <p:spTgt spid="4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0" dur="3500" fill="hold"/>
                                        <p:tgtEl>
                                          <p:spTgt spid="4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2" dur="3500" fill="hold"/>
                                        <p:tgtEl>
                                          <p:spTgt spid="4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4" dur="3500" fill="hold"/>
                                        <p:tgtEl>
                                          <p:spTgt spid="4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98" dur="7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0" dur="7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1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2.22222E-6 L -0.09518 2.22222E-6 " pathEditMode="relative" rAng="0" ptsTypes="AA">
                                      <p:cBhvr>
                                        <p:cTn id="102" dur="7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66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4.81481E-6 L -0.11368 0.08473 " pathEditMode="relative" rAng="0" ptsTypes="AA">
                                      <p:cBhvr>
                                        <p:cTn id="104" dur="7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90" y="4236"/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0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animBg="1"/>
      <p:bldP spid="46" grpId="1" animBg="1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50" grpId="0" animBg="1"/>
      <p:bldP spid="50" grpId="1" animBg="1"/>
      <p:bldP spid="51" grpId="0" animBg="1"/>
      <p:bldP spid="58" grpId="0" animBg="1"/>
      <p:bldP spid="58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7E6AE261-43F3-48A5-81FE-BE61790F983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5" name="COLOR">
            <a:extLst>
              <a:ext uri="{FF2B5EF4-FFF2-40B4-BE49-F238E27FC236}">
                <a16:creationId xmlns:a16="http://schemas.microsoft.com/office/drawing/2014/main" id="{ED3731E2-7F7F-445F-8C7D-C2EF2C6E15D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0B0A28C1-61BA-4971-BE15-47D16F191245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37D0462E-8DED-42C0-A5B3-47D1C5B3A25A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B8A741E9-B227-4410-8430-FF382C5AF5A6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384119DE-C16B-4C60-B139-3B43E1994145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718325A-2B28-4E03-B82A-48A3C5A89B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3610005"/>
              </p:ext>
            </p:extLst>
          </p:nvPr>
        </p:nvGraphicFramePr>
        <p:xfrm>
          <a:off x="5267666" y="1174454"/>
          <a:ext cx="6516790" cy="45090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BC22414D-7981-4311-87EE-37053FE79721}"/>
              </a:ext>
            </a:extLst>
          </p:cNvPr>
          <p:cNvSpPr txBox="1"/>
          <p:nvPr/>
        </p:nvSpPr>
        <p:spPr>
          <a:xfrm>
            <a:off x="664206" y="1591014"/>
            <a:ext cx="57983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  <a:latin typeface="The Bold Font" pitchFamily="2" charset="0"/>
              </a:rPr>
              <a:t>PIE CHART</a:t>
            </a:r>
            <a:endParaRPr lang="id-ID" sz="9600" dirty="0">
              <a:solidFill>
                <a:schemeClr val="bg1"/>
              </a:solidFill>
              <a:latin typeface="The Bold Font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8B24B6-8B75-4274-8909-0867F92CBD3E}"/>
              </a:ext>
            </a:extLst>
          </p:cNvPr>
          <p:cNvSpPr txBox="1"/>
          <p:nvPr/>
        </p:nvSpPr>
        <p:spPr>
          <a:xfrm>
            <a:off x="1421621" y="2865533"/>
            <a:ext cx="44662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spc="3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THIS IS AN EXAMPLE FOR A SUBTITLE MESSAGE</a:t>
            </a:r>
          </a:p>
        </p:txBody>
      </p:sp>
      <p:sp>
        <p:nvSpPr>
          <p:cNvPr id="19" name="TEXT">
            <a:extLst>
              <a:ext uri="{FF2B5EF4-FFF2-40B4-BE49-F238E27FC236}">
                <a16:creationId xmlns:a16="http://schemas.microsoft.com/office/drawing/2014/main" id="{903D973D-9FF4-4955-9996-A4924C307ED5}"/>
              </a:ext>
            </a:extLst>
          </p:cNvPr>
          <p:cNvSpPr txBox="1"/>
          <p:nvPr/>
        </p:nvSpPr>
        <p:spPr>
          <a:xfrm>
            <a:off x="1008782" y="3801497"/>
            <a:ext cx="504824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</a:rPr>
              <a:t>Lorem Ipsum is simply dummy text of the printing and typesetting industry.</a:t>
            </a:r>
          </a:p>
        </p:txBody>
      </p:sp>
      <p:grpSp>
        <p:nvGrpSpPr>
          <p:cNvPr id="30" name="EFFECT">
            <a:extLst>
              <a:ext uri="{FF2B5EF4-FFF2-40B4-BE49-F238E27FC236}">
                <a16:creationId xmlns:a16="http://schemas.microsoft.com/office/drawing/2014/main" id="{C92A6BE9-CB21-4DE2-BD88-DACFFBC17A53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201C137-03FA-4B9C-AAF8-A67CA745A5AB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BF6F08C-ACFC-4CE2-9466-1158E3CC3DCF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EFFECT">
            <a:extLst>
              <a:ext uri="{FF2B5EF4-FFF2-40B4-BE49-F238E27FC236}">
                <a16:creationId xmlns:a16="http://schemas.microsoft.com/office/drawing/2014/main" id="{3A72273E-20B6-49D5-9178-2AEAA69D561A}"/>
              </a:ext>
            </a:extLst>
          </p:cNvPr>
          <p:cNvSpPr/>
          <p:nvPr/>
        </p:nvSpPr>
        <p:spPr>
          <a:xfrm>
            <a:off x="9973394" y="160098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EFFECT">
            <a:extLst>
              <a:ext uri="{FF2B5EF4-FFF2-40B4-BE49-F238E27FC236}">
                <a16:creationId xmlns:a16="http://schemas.microsoft.com/office/drawing/2014/main" id="{E9F9FE0A-E508-47FA-923F-91D3BAACB9AD}"/>
              </a:ext>
            </a:extLst>
          </p:cNvPr>
          <p:cNvSpPr/>
          <p:nvPr/>
        </p:nvSpPr>
        <p:spPr>
          <a:xfrm>
            <a:off x="10205920" y="5825470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5" name="EFFECT">
            <a:extLst>
              <a:ext uri="{FF2B5EF4-FFF2-40B4-BE49-F238E27FC236}">
                <a16:creationId xmlns:a16="http://schemas.microsoft.com/office/drawing/2014/main" id="{2AE06739-F579-456A-81E3-114AB84284B1}"/>
              </a:ext>
            </a:extLst>
          </p:cNvPr>
          <p:cNvGrpSpPr/>
          <p:nvPr/>
        </p:nvGrpSpPr>
        <p:grpSpPr>
          <a:xfrm>
            <a:off x="5136303" y="5112505"/>
            <a:ext cx="343107" cy="345272"/>
            <a:chOff x="3801751" y="5760152"/>
            <a:chExt cx="343107" cy="345272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039B196-48ED-4743-A5E0-7209597CC208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8EF6667-794B-4251-9260-6A4FCFF48982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EFFECT">
            <a:extLst>
              <a:ext uri="{FF2B5EF4-FFF2-40B4-BE49-F238E27FC236}">
                <a16:creationId xmlns:a16="http://schemas.microsoft.com/office/drawing/2014/main" id="{69254193-FB4A-48F8-93D7-D229C2753281}"/>
              </a:ext>
            </a:extLst>
          </p:cNvPr>
          <p:cNvGrpSpPr/>
          <p:nvPr/>
        </p:nvGrpSpPr>
        <p:grpSpPr>
          <a:xfrm>
            <a:off x="4813557" y="901657"/>
            <a:ext cx="494300" cy="458020"/>
            <a:chOff x="5422450" y="1067777"/>
            <a:chExt cx="494300" cy="45802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6C7039D-FB47-40C5-A29D-A7F2CF77B9B5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08F3F6F3-8A0B-4A83-A455-D2197729B805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EFFECT">
            <a:extLst>
              <a:ext uri="{FF2B5EF4-FFF2-40B4-BE49-F238E27FC236}">
                <a16:creationId xmlns:a16="http://schemas.microsoft.com/office/drawing/2014/main" id="{0811CB83-CA09-4757-B0BE-4C09CD8C808B}"/>
              </a:ext>
            </a:extLst>
          </p:cNvPr>
          <p:cNvSpPr/>
          <p:nvPr/>
        </p:nvSpPr>
        <p:spPr>
          <a:xfrm>
            <a:off x="2233087" y="4971256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823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14:flythrough dir="ou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0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750"/>
                                        <p:tgtEl>
                                          <p:spTgt spid="10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50"/>
                                        <p:tgtEl>
                                          <p:spTgt spid="10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3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3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4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3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3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1" dur="7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3" dur="7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4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4.81481E-6 L -0.1082 -0.04351 " pathEditMode="relative" rAng="0" ptsTypes="AA">
                                      <p:cBhvr>
                                        <p:cTn id="65" dur="7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417" y="-2176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1.85185E-6 L 0.08047 -0.06389 " pathEditMode="relative" rAng="0" ptsTypes="AA">
                                      <p:cBhvr>
                                        <p:cTn id="67" dur="7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3194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Graphic spid="10" grpId="0">
        <p:bldSub>
          <a:bldChart bld="seriesEl"/>
        </p:bldSub>
      </p:bldGraphic>
      <p:bldP spid="11" grpId="0"/>
      <p:bldP spid="12" grpId="0"/>
      <p:bldP spid="19" grpId="0"/>
      <p:bldP spid="33" grpId="0" animBg="1"/>
      <p:bldP spid="33" grpId="1" animBg="1"/>
      <p:bldP spid="34" grpId="0" animBg="1"/>
      <p:bldP spid="41" grpId="0" animBg="1"/>
      <p:bldP spid="41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Placeholder 40">
            <a:extLst>
              <a:ext uri="{FF2B5EF4-FFF2-40B4-BE49-F238E27FC236}">
                <a16:creationId xmlns:a16="http://schemas.microsoft.com/office/drawing/2014/main" id="{908AB756-986B-474B-9C3B-B8F7E2C729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65" b="5665"/>
          <a:stretch>
            <a:fillRect/>
          </a:stretch>
        </p:blipFill>
        <p:spPr/>
      </p:pic>
      <p:sp>
        <p:nvSpPr>
          <p:cNvPr id="23" name="COLOR">
            <a:extLst>
              <a:ext uri="{FF2B5EF4-FFF2-40B4-BE49-F238E27FC236}">
                <a16:creationId xmlns:a16="http://schemas.microsoft.com/office/drawing/2014/main" id="{5C4800F6-F9DA-4C91-8FDC-74654BFC01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SHAPE">
            <a:extLst>
              <a:ext uri="{FF2B5EF4-FFF2-40B4-BE49-F238E27FC236}">
                <a16:creationId xmlns:a16="http://schemas.microsoft.com/office/drawing/2014/main" id="{F61D0C57-B6FB-4B17-8396-C39710CB1A4B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022E32EE-FDA5-4DC3-B824-2C1803015B1A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B43EA76C-6376-4DDF-935F-A86650507AE3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3EA5DFB9-67FB-485E-B354-2EF6072D39B3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3381C3-517E-4335-9AED-833501B08786}"/>
              </a:ext>
            </a:extLst>
          </p:cNvPr>
          <p:cNvSpPr txBox="1"/>
          <p:nvPr/>
        </p:nvSpPr>
        <p:spPr>
          <a:xfrm>
            <a:off x="3322979" y="667707"/>
            <a:ext cx="549541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The Bold Font" pitchFamily="2" charset="0"/>
              </a:rPr>
              <a:t>LINE CHART</a:t>
            </a:r>
            <a:endParaRPr lang="id-ID" sz="8000" dirty="0">
              <a:solidFill>
                <a:schemeClr val="bg1"/>
              </a:solidFill>
              <a:latin typeface="The Bold Font" pitchFamily="2" charset="0"/>
            </a:endParaRP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08C98CEB-0A3D-4ACC-A09C-6FAF3712AB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8340094"/>
              </p:ext>
            </p:extLst>
          </p:nvPr>
        </p:nvGraphicFramePr>
        <p:xfrm>
          <a:off x="1816942" y="2050995"/>
          <a:ext cx="8558116" cy="3158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TEXT">
            <a:extLst>
              <a:ext uri="{FF2B5EF4-FFF2-40B4-BE49-F238E27FC236}">
                <a16:creationId xmlns:a16="http://schemas.microsoft.com/office/drawing/2014/main" id="{1986105D-FC5F-4308-A83A-5C191093AB3F}"/>
              </a:ext>
            </a:extLst>
          </p:cNvPr>
          <p:cNvSpPr txBox="1"/>
          <p:nvPr/>
        </p:nvSpPr>
        <p:spPr>
          <a:xfrm>
            <a:off x="2643889" y="5373744"/>
            <a:ext cx="68938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</a:rPr>
              <a:t>Lorem Ipsum is simply dummy text of the printing and typesetting industry.</a:t>
            </a:r>
          </a:p>
        </p:txBody>
      </p:sp>
      <p:grpSp>
        <p:nvGrpSpPr>
          <p:cNvPr id="28" name="EFFECT">
            <a:extLst>
              <a:ext uri="{FF2B5EF4-FFF2-40B4-BE49-F238E27FC236}">
                <a16:creationId xmlns:a16="http://schemas.microsoft.com/office/drawing/2014/main" id="{E878ADB3-BB64-4BAD-A376-C3BD30EA3297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454C8A7-DC96-4765-83EA-536627B391F6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D62D305-4E00-4DF7-87C0-0376D54CBABD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1" name="EFFECT">
            <a:extLst>
              <a:ext uri="{FF2B5EF4-FFF2-40B4-BE49-F238E27FC236}">
                <a16:creationId xmlns:a16="http://schemas.microsoft.com/office/drawing/2014/main" id="{62BFB79C-A78A-43A6-9C8C-A4790253E613}"/>
              </a:ext>
            </a:extLst>
          </p:cNvPr>
          <p:cNvSpPr/>
          <p:nvPr/>
        </p:nvSpPr>
        <p:spPr>
          <a:xfrm>
            <a:off x="9973394" y="160098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EFFECT">
            <a:extLst>
              <a:ext uri="{FF2B5EF4-FFF2-40B4-BE49-F238E27FC236}">
                <a16:creationId xmlns:a16="http://schemas.microsoft.com/office/drawing/2014/main" id="{550B3478-B3D3-4538-AA9B-AC790B0943A9}"/>
              </a:ext>
            </a:extLst>
          </p:cNvPr>
          <p:cNvSpPr/>
          <p:nvPr/>
        </p:nvSpPr>
        <p:spPr>
          <a:xfrm>
            <a:off x="10205920" y="5825470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3" name="EFFECT">
            <a:extLst>
              <a:ext uri="{FF2B5EF4-FFF2-40B4-BE49-F238E27FC236}">
                <a16:creationId xmlns:a16="http://schemas.microsoft.com/office/drawing/2014/main" id="{EC7C2D97-37F3-450D-B3F0-B9AE620C687A}"/>
              </a:ext>
            </a:extLst>
          </p:cNvPr>
          <p:cNvGrpSpPr/>
          <p:nvPr/>
        </p:nvGrpSpPr>
        <p:grpSpPr>
          <a:xfrm>
            <a:off x="9537701" y="4958287"/>
            <a:ext cx="343107" cy="345272"/>
            <a:chOff x="3801751" y="5760152"/>
            <a:chExt cx="343107" cy="345272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CE83A6D-43ED-4CDB-9B8C-BB7BE49C1F52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E3315F9-372D-477F-AEDE-CA5A903FF19F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6" name="EFFECT">
            <a:extLst>
              <a:ext uri="{FF2B5EF4-FFF2-40B4-BE49-F238E27FC236}">
                <a16:creationId xmlns:a16="http://schemas.microsoft.com/office/drawing/2014/main" id="{011FE1A3-E746-4191-810C-89FEAE8B78BE}"/>
              </a:ext>
            </a:extLst>
          </p:cNvPr>
          <p:cNvGrpSpPr/>
          <p:nvPr/>
        </p:nvGrpSpPr>
        <p:grpSpPr>
          <a:xfrm>
            <a:off x="5289275" y="253805"/>
            <a:ext cx="494300" cy="458020"/>
            <a:chOff x="5422450" y="1067777"/>
            <a:chExt cx="494300" cy="45802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0A3FB3E-ECD5-4196-B8C7-08738A50056F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D4BCA8E-8F2C-413A-B36D-401F6EF536A5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9" name="EFFECT">
            <a:extLst>
              <a:ext uri="{FF2B5EF4-FFF2-40B4-BE49-F238E27FC236}">
                <a16:creationId xmlns:a16="http://schemas.microsoft.com/office/drawing/2014/main" id="{761AEA8C-2DDC-4290-AEBD-835D0C9AF36C}"/>
              </a:ext>
            </a:extLst>
          </p:cNvPr>
          <p:cNvSpPr/>
          <p:nvPr/>
        </p:nvSpPr>
        <p:spPr>
          <a:xfrm>
            <a:off x="240553" y="3590057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48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14:flythrough dir="ou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8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35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3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35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3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0" dur="7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2" dur="7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-0.12631 -0.01181 " pathEditMode="relative" rAng="0" ptsTypes="AA">
                                      <p:cBhvr>
                                        <p:cTn id="64" dur="7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15" y="-602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85185E-6 L 0.08047 -0.06389 " pathEditMode="relative" rAng="0" ptsTypes="AA">
                                      <p:cBhvr>
                                        <p:cTn id="66" dur="7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3194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10" grpId="0"/>
      <p:bldGraphic spid="18" grpId="0" uiExpand="1">
        <p:bldSub>
          <a:bldChart bld="series"/>
        </p:bldSub>
      </p:bldGraphic>
      <p:bldP spid="19" grpId="0"/>
      <p:bldP spid="31" grpId="0" animBg="1"/>
      <p:bldP spid="31" grpId="1" animBg="1"/>
      <p:bldP spid="32" grpId="0" animBg="1"/>
      <p:bldP spid="39" grpId="0" animBg="1"/>
      <p:bldP spid="39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92F3861C-EAA9-4477-8237-A5A554B0376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80" b="7780"/>
          <a:stretch>
            <a:fillRect/>
          </a:stretch>
        </p:blipFill>
        <p:spPr/>
      </p:pic>
      <p:sp>
        <p:nvSpPr>
          <p:cNvPr id="25" name="COLOR">
            <a:extLst>
              <a:ext uri="{FF2B5EF4-FFF2-40B4-BE49-F238E27FC236}">
                <a16:creationId xmlns:a16="http://schemas.microsoft.com/office/drawing/2014/main" id="{9237C7AF-0440-4954-A43C-142ED059B18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977CBE72-E4D5-40A8-8E13-246B749B6C01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BADE7531-2093-471B-82F6-964F9B214702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98B162A4-C4EF-4ABB-B60E-85772BDE1F84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C6AA9130-66EE-4750-819E-E5F0B9F14D18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3381C3-517E-4335-9AED-833501B08786}"/>
              </a:ext>
            </a:extLst>
          </p:cNvPr>
          <p:cNvSpPr txBox="1"/>
          <p:nvPr/>
        </p:nvSpPr>
        <p:spPr>
          <a:xfrm>
            <a:off x="3419962" y="667707"/>
            <a:ext cx="530145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The Bold Font" pitchFamily="2" charset="0"/>
              </a:rPr>
              <a:t>bar CHART</a:t>
            </a:r>
            <a:endParaRPr lang="id-ID" sz="8000" dirty="0">
              <a:solidFill>
                <a:schemeClr val="bg1"/>
              </a:solidFill>
              <a:latin typeface="The Bold Font" pitchFamily="2" charset="0"/>
            </a:endParaRPr>
          </a:p>
        </p:txBody>
      </p:sp>
      <p:sp>
        <p:nvSpPr>
          <p:cNvPr id="19" name="TEXT">
            <a:extLst>
              <a:ext uri="{FF2B5EF4-FFF2-40B4-BE49-F238E27FC236}">
                <a16:creationId xmlns:a16="http://schemas.microsoft.com/office/drawing/2014/main" id="{1986105D-FC5F-4308-A83A-5C191093AB3F}"/>
              </a:ext>
            </a:extLst>
          </p:cNvPr>
          <p:cNvSpPr txBox="1"/>
          <p:nvPr/>
        </p:nvSpPr>
        <p:spPr>
          <a:xfrm>
            <a:off x="2643889" y="5373744"/>
            <a:ext cx="68938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viar Dreams" panose="020B0402020204020504" pitchFamily="34" charset="0"/>
              </a:rPr>
              <a:t>Lorem Ipsum is simply dummy text of the printing and typesetting industry.</a:t>
            </a:r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5BAC0503-08DA-4216-80D1-4FDEAE1703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6010716"/>
              </p:ext>
            </p:extLst>
          </p:nvPr>
        </p:nvGraphicFramePr>
        <p:xfrm>
          <a:off x="2322287" y="2062420"/>
          <a:ext cx="7663542" cy="3065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0" name="EFFECT">
            <a:extLst>
              <a:ext uri="{FF2B5EF4-FFF2-40B4-BE49-F238E27FC236}">
                <a16:creationId xmlns:a16="http://schemas.microsoft.com/office/drawing/2014/main" id="{4CF76673-E1AD-4342-9C38-CD4AF5B9B2C4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C5794DB-DF39-41BA-9515-79CBA00E2181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F13F1CE-2C36-4656-AE68-C2D803757C75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EFFECT">
            <a:extLst>
              <a:ext uri="{FF2B5EF4-FFF2-40B4-BE49-F238E27FC236}">
                <a16:creationId xmlns:a16="http://schemas.microsoft.com/office/drawing/2014/main" id="{9B738360-6700-4064-B256-DF8F5E16A00A}"/>
              </a:ext>
            </a:extLst>
          </p:cNvPr>
          <p:cNvSpPr/>
          <p:nvPr/>
        </p:nvSpPr>
        <p:spPr>
          <a:xfrm>
            <a:off x="9973394" y="160098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EFFECT">
            <a:extLst>
              <a:ext uri="{FF2B5EF4-FFF2-40B4-BE49-F238E27FC236}">
                <a16:creationId xmlns:a16="http://schemas.microsoft.com/office/drawing/2014/main" id="{723E7FDE-D5A7-4830-A1AF-DF7555E49462}"/>
              </a:ext>
            </a:extLst>
          </p:cNvPr>
          <p:cNvSpPr/>
          <p:nvPr/>
        </p:nvSpPr>
        <p:spPr>
          <a:xfrm>
            <a:off x="10205920" y="5825470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5" name="EFFECT">
            <a:extLst>
              <a:ext uri="{FF2B5EF4-FFF2-40B4-BE49-F238E27FC236}">
                <a16:creationId xmlns:a16="http://schemas.microsoft.com/office/drawing/2014/main" id="{68260D00-F804-477A-8AD7-BAA9FD34ED09}"/>
              </a:ext>
            </a:extLst>
          </p:cNvPr>
          <p:cNvGrpSpPr/>
          <p:nvPr/>
        </p:nvGrpSpPr>
        <p:grpSpPr>
          <a:xfrm>
            <a:off x="9537701" y="4958287"/>
            <a:ext cx="343107" cy="345272"/>
            <a:chOff x="3801751" y="5760152"/>
            <a:chExt cx="343107" cy="345272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D83C656-DA1D-4CD8-AC81-5440C6C8D136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17D1835-3FF1-49BF-AB64-72428A55AF7D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8" name="EFFECT">
            <a:extLst>
              <a:ext uri="{FF2B5EF4-FFF2-40B4-BE49-F238E27FC236}">
                <a16:creationId xmlns:a16="http://schemas.microsoft.com/office/drawing/2014/main" id="{3DE0A598-C7A9-46AF-870C-945A519DD63C}"/>
              </a:ext>
            </a:extLst>
          </p:cNvPr>
          <p:cNvGrpSpPr/>
          <p:nvPr/>
        </p:nvGrpSpPr>
        <p:grpSpPr>
          <a:xfrm>
            <a:off x="5289275" y="253805"/>
            <a:ext cx="494300" cy="458020"/>
            <a:chOff x="5422450" y="1067777"/>
            <a:chExt cx="494300" cy="458020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9315C8C-C8AA-4EC1-8723-80F32EB920DC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53033EF-ED31-471C-9159-E82DDEC4FDDA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EFFECT">
            <a:extLst>
              <a:ext uri="{FF2B5EF4-FFF2-40B4-BE49-F238E27FC236}">
                <a16:creationId xmlns:a16="http://schemas.microsoft.com/office/drawing/2014/main" id="{A92F4709-50F4-4601-B125-8315F3082D19}"/>
              </a:ext>
            </a:extLst>
          </p:cNvPr>
          <p:cNvSpPr/>
          <p:nvPr/>
        </p:nvSpPr>
        <p:spPr>
          <a:xfrm>
            <a:off x="240553" y="3590057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65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advClick="0" advTm="0">
        <p14:flythrough dir="out"/>
      </p:transition>
    </mc:Choice>
    <mc:Fallback xmlns=""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3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3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4" dur="3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6" dur="3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0" dur="7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2" dur="7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3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-0.12631 -0.01181 " pathEditMode="relative" rAng="0" ptsTypes="AA">
                                      <p:cBhvr>
                                        <p:cTn id="64" dur="7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15" y="-602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1.85185E-6 L 0.08047 -0.06389 " pathEditMode="relative" rAng="0" ptsTypes="AA">
                                      <p:cBhvr>
                                        <p:cTn id="66" dur="7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3" y="-3194"/>
                                    </p:animMotion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10" grpId="0"/>
      <p:bldP spid="19" grpId="0"/>
      <p:bldGraphic spid="24" grpId="0">
        <p:bldSub>
          <a:bldChart bld="series"/>
        </p:bldSub>
      </p:bldGraphic>
      <p:bldP spid="33" grpId="0" animBg="1"/>
      <p:bldP spid="33" grpId="1" animBg="1"/>
      <p:bldP spid="34" grpId="0" animBg="1"/>
      <p:bldP spid="41" grpId="0" animBg="1"/>
      <p:bldP spid="41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286D61C3-1AEF-4ED4-A26E-201E8299A69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4" name="COLOR">
            <a:extLst>
              <a:ext uri="{FF2B5EF4-FFF2-40B4-BE49-F238E27FC236}">
                <a16:creationId xmlns:a16="http://schemas.microsoft.com/office/drawing/2014/main" id="{C0A1DD80-BF3F-4355-BA66-934703DB145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HAPE">
            <a:extLst>
              <a:ext uri="{FF2B5EF4-FFF2-40B4-BE49-F238E27FC236}">
                <a16:creationId xmlns:a16="http://schemas.microsoft.com/office/drawing/2014/main" id="{799CB389-F086-45A5-8B84-247523F358F0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SHAPE">
            <a:extLst>
              <a:ext uri="{FF2B5EF4-FFF2-40B4-BE49-F238E27FC236}">
                <a16:creationId xmlns:a16="http://schemas.microsoft.com/office/drawing/2014/main" id="{99E2E5E6-FE66-42BF-A1F1-8F5588CF184D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BF84A7B9-132A-4766-8BA8-4FC5E4847DA7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ECDBBD98-F93D-498B-8303-DBBF04EEBD75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29DCA6-0320-46B2-AB72-726BB7B63340}"/>
              </a:ext>
            </a:extLst>
          </p:cNvPr>
          <p:cNvSpPr txBox="1"/>
          <p:nvPr/>
        </p:nvSpPr>
        <p:spPr>
          <a:xfrm>
            <a:off x="2847690" y="1460215"/>
            <a:ext cx="644599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The Bold Font" pitchFamily="2" charset="0"/>
              </a:rPr>
              <a:t>ONE COLUMN</a:t>
            </a:r>
            <a:endParaRPr lang="id-ID" sz="8000" dirty="0">
              <a:solidFill>
                <a:schemeClr val="bg1"/>
              </a:solidFill>
              <a:latin typeface="The Bold Font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908951-F737-484B-8FD4-CBB1F7799C62}"/>
              </a:ext>
            </a:extLst>
          </p:cNvPr>
          <p:cNvSpPr txBox="1"/>
          <p:nvPr/>
        </p:nvSpPr>
        <p:spPr>
          <a:xfrm>
            <a:off x="2160065" y="3041161"/>
            <a:ext cx="86026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Lorem Ipsum</a:t>
            </a:r>
          </a:p>
          <a:p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Sed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ut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perspiciatis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unde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omnis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iste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natus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error sit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voluptatem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accusantium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doloremque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laudantium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totam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rem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aperiam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eaque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ipsa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quae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ab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illo</a:t>
            </a:r>
            <a:endParaRPr lang="en-US" sz="2400" b="1" spc="10" dirty="0">
              <a:solidFill>
                <a:schemeClr val="bg1">
                  <a:lumMod val="95000"/>
                </a:schemeClr>
              </a:solidFill>
              <a:latin typeface="Caviar Dreams" panose="020B0402020204020504" pitchFamily="34" charset="0"/>
              <a:ea typeface="MoreLetters" pitchFamily="2" charset="0"/>
            </a:endParaRPr>
          </a:p>
          <a:p>
            <a:endParaRPr lang="en-US" sz="2400" b="1" spc="10" dirty="0">
              <a:solidFill>
                <a:schemeClr val="bg1">
                  <a:lumMod val="95000"/>
                </a:schemeClr>
              </a:solidFill>
              <a:latin typeface="Caviar Dreams" panose="020B0402020204020504" pitchFamily="34" charset="0"/>
              <a:ea typeface="MoreLetters" pitchFamily="2" charset="0"/>
            </a:endParaRPr>
          </a:p>
          <a:p>
            <a:endParaRPr lang="en-US" sz="2400" b="1" dirty="0">
              <a:solidFill>
                <a:schemeClr val="bg1">
                  <a:lumMod val="95000"/>
                </a:schemeClr>
              </a:solidFill>
              <a:latin typeface="Caviar Dreams" panose="020B04020202040205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4A930A-1684-4183-A30A-B319F4D7F7FD}"/>
              </a:ext>
            </a:extLst>
          </p:cNvPr>
          <p:cNvSpPr txBox="1"/>
          <p:nvPr/>
        </p:nvSpPr>
        <p:spPr>
          <a:xfrm>
            <a:off x="1676400" y="6238093"/>
            <a:ext cx="883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COMPANY NAME</a:t>
            </a:r>
            <a:r>
              <a:rPr lang="id-ID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    </a:t>
            </a:r>
            <a:r>
              <a:rPr lang="en-US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COMPANY CONTACT</a:t>
            </a:r>
            <a:r>
              <a:rPr lang="id-ID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    </a:t>
            </a:r>
            <a:r>
              <a:rPr lang="en-US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COMPANY EMAIL</a:t>
            </a:r>
          </a:p>
        </p:txBody>
      </p:sp>
      <p:grpSp>
        <p:nvGrpSpPr>
          <p:cNvPr id="29" name="EFFECT">
            <a:extLst>
              <a:ext uri="{FF2B5EF4-FFF2-40B4-BE49-F238E27FC236}">
                <a16:creationId xmlns:a16="http://schemas.microsoft.com/office/drawing/2014/main" id="{77E1F60F-2EF5-4122-8CE4-14C615473980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2B3DC77-A32E-4421-A177-61FBB9393BAC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A403723-A5D6-4660-BB16-5342171DF221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" name="EFFECT">
            <a:extLst>
              <a:ext uri="{FF2B5EF4-FFF2-40B4-BE49-F238E27FC236}">
                <a16:creationId xmlns:a16="http://schemas.microsoft.com/office/drawing/2014/main" id="{4B83867E-0E6B-417B-B5B4-CA3FF4EB6B06}"/>
              </a:ext>
            </a:extLst>
          </p:cNvPr>
          <p:cNvSpPr/>
          <p:nvPr/>
        </p:nvSpPr>
        <p:spPr>
          <a:xfrm>
            <a:off x="9973394" y="160098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EFFECT">
            <a:extLst>
              <a:ext uri="{FF2B5EF4-FFF2-40B4-BE49-F238E27FC236}">
                <a16:creationId xmlns:a16="http://schemas.microsoft.com/office/drawing/2014/main" id="{5752772F-577E-4D6D-966E-4AB29914B11D}"/>
              </a:ext>
            </a:extLst>
          </p:cNvPr>
          <p:cNvSpPr/>
          <p:nvPr/>
        </p:nvSpPr>
        <p:spPr>
          <a:xfrm>
            <a:off x="10205920" y="5825470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" name="EFFECT">
            <a:extLst>
              <a:ext uri="{FF2B5EF4-FFF2-40B4-BE49-F238E27FC236}">
                <a16:creationId xmlns:a16="http://schemas.microsoft.com/office/drawing/2014/main" id="{72EB1DF0-53AD-4D92-9898-F579410EBE2E}"/>
              </a:ext>
            </a:extLst>
          </p:cNvPr>
          <p:cNvGrpSpPr/>
          <p:nvPr/>
        </p:nvGrpSpPr>
        <p:grpSpPr>
          <a:xfrm>
            <a:off x="4946168" y="5175667"/>
            <a:ext cx="343107" cy="345272"/>
            <a:chOff x="3801751" y="5760152"/>
            <a:chExt cx="343107" cy="345272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B56EA8A-7FB3-4FF9-82FA-48162DC387F7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095EEF8C-F628-41BA-B918-E1B3773A63A3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7" name="EFFECT">
            <a:extLst>
              <a:ext uri="{FF2B5EF4-FFF2-40B4-BE49-F238E27FC236}">
                <a16:creationId xmlns:a16="http://schemas.microsoft.com/office/drawing/2014/main" id="{40618DE8-E2B1-4EED-A437-1EF77C1AFD99}"/>
              </a:ext>
            </a:extLst>
          </p:cNvPr>
          <p:cNvGrpSpPr/>
          <p:nvPr/>
        </p:nvGrpSpPr>
        <p:grpSpPr>
          <a:xfrm>
            <a:off x="5289275" y="253805"/>
            <a:ext cx="494300" cy="458020"/>
            <a:chOff x="5422450" y="1067777"/>
            <a:chExt cx="494300" cy="458020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1128461-A00F-4E22-8652-22D8D65FDE31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7C8973B-4523-46F5-8F26-8205D4FBFF33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" name="EFFECT">
            <a:extLst>
              <a:ext uri="{FF2B5EF4-FFF2-40B4-BE49-F238E27FC236}">
                <a16:creationId xmlns:a16="http://schemas.microsoft.com/office/drawing/2014/main" id="{93594230-2C35-4D8D-9FC0-0A2EB9D57331}"/>
              </a:ext>
            </a:extLst>
          </p:cNvPr>
          <p:cNvSpPr/>
          <p:nvPr/>
        </p:nvSpPr>
        <p:spPr>
          <a:xfrm>
            <a:off x="240553" y="3590057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67229"/>
      </p:ext>
    </p:extLst>
  </p:cSld>
  <p:clrMapOvr>
    <a:masterClrMapping/>
  </p:clrMapOvr>
  <p:transition advClick="0" advTm="0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7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3" dur="35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3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7" dur="3500" fill="hold"/>
                                        <p:tgtEl>
                                          <p:spTgt spid="2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3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3" dur="7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5" dur="7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-0.12631 -0.01181 " pathEditMode="relative" rAng="0" ptsTypes="AA">
                                      <p:cBhvr>
                                        <p:cTn id="57" dur="7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15" y="-602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11111E-6 L 0.12461 -0.03449 " pathEditMode="relative" rAng="0" ptsTypes="AA">
                                      <p:cBhvr>
                                        <p:cTn id="59" dur="7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24" y="-1736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10" grpId="0"/>
      <p:bldP spid="17" grpId="0"/>
      <p:bldP spid="21" grpId="0"/>
      <p:bldP spid="32" grpId="0" animBg="1"/>
      <p:bldP spid="32" grpId="1" animBg="1"/>
      <p:bldP spid="33" grpId="0" animBg="1"/>
      <p:bldP spid="40" grpId="0" animBg="1"/>
      <p:bldP spid="40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AD299EBE-23C1-4C85-AE7E-FA579E7094F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26" name="COLOR">
            <a:extLst>
              <a:ext uri="{FF2B5EF4-FFF2-40B4-BE49-F238E27FC236}">
                <a16:creationId xmlns:a16="http://schemas.microsoft.com/office/drawing/2014/main" id="{7B916E4A-0E75-444E-B200-35465ABE5A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85000"/>
                  <a:lumOff val="15000"/>
                  <a:alpha val="87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SHAPE">
            <a:extLst>
              <a:ext uri="{FF2B5EF4-FFF2-40B4-BE49-F238E27FC236}">
                <a16:creationId xmlns:a16="http://schemas.microsoft.com/office/drawing/2014/main" id="{5812A7FC-F80B-400A-930F-8F6A088FD88F}"/>
              </a:ext>
            </a:extLst>
          </p:cNvPr>
          <p:cNvSpPr/>
          <p:nvPr/>
        </p:nvSpPr>
        <p:spPr>
          <a:xfrm>
            <a:off x="6167886" y="-32085"/>
            <a:ext cx="6048451" cy="1318518"/>
          </a:xfrm>
          <a:custGeom>
            <a:avLst/>
            <a:gdLst>
              <a:gd name="connsiteX0" fmla="*/ 4400153 w 6048451"/>
              <a:gd name="connsiteY0" fmla="*/ 786553 h 1318518"/>
              <a:gd name="connsiteX1" fmla="*/ 2056684 w 6048451"/>
              <a:gd name="connsiteY1" fmla="*/ 1145139 h 1318518"/>
              <a:gd name="connsiteX2" fmla="*/ 0 w 6048451"/>
              <a:gd name="connsiteY2" fmla="*/ 0 h 1318518"/>
              <a:gd name="connsiteX3" fmla="*/ 6048452 w 6048451"/>
              <a:gd name="connsiteY3" fmla="*/ 0 h 1318518"/>
              <a:gd name="connsiteX4" fmla="*/ 6048452 w 6048451"/>
              <a:gd name="connsiteY4" fmla="*/ 1318519 h 1318518"/>
              <a:gd name="connsiteX5" fmla="*/ 4400153 w 6048451"/>
              <a:gd name="connsiteY5" fmla="*/ 786553 h 1318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8451" h="1318518">
                <a:moveTo>
                  <a:pt x="4400153" y="786553"/>
                </a:moveTo>
                <a:cubicBezTo>
                  <a:pt x="3693571" y="484129"/>
                  <a:pt x="2693599" y="1109904"/>
                  <a:pt x="2056684" y="1145139"/>
                </a:cubicBezTo>
                <a:cubicBezTo>
                  <a:pt x="631386" y="1223988"/>
                  <a:pt x="110030" y="250310"/>
                  <a:pt x="0" y="0"/>
                </a:cubicBezTo>
                <a:lnTo>
                  <a:pt x="6048452" y="0"/>
                </a:lnTo>
                <a:lnTo>
                  <a:pt x="6048452" y="1318519"/>
                </a:lnTo>
                <a:cubicBezTo>
                  <a:pt x="5437635" y="1244334"/>
                  <a:pt x="4808891" y="961499"/>
                  <a:pt x="4400153" y="786553"/>
                </a:cubicBezTo>
                <a:close/>
              </a:path>
            </a:pathLst>
          </a:custGeom>
          <a:gradFill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SHAPE">
            <a:extLst>
              <a:ext uri="{FF2B5EF4-FFF2-40B4-BE49-F238E27FC236}">
                <a16:creationId xmlns:a16="http://schemas.microsoft.com/office/drawing/2014/main" id="{98146F7C-0FE5-442B-AB77-D0BBB8F6209F}"/>
              </a:ext>
            </a:extLst>
          </p:cNvPr>
          <p:cNvSpPr/>
          <p:nvPr/>
        </p:nvSpPr>
        <p:spPr>
          <a:xfrm>
            <a:off x="10541" y="5241069"/>
            <a:ext cx="8480642" cy="1687116"/>
          </a:xfrm>
          <a:custGeom>
            <a:avLst/>
            <a:gdLst>
              <a:gd name="connsiteX0" fmla="*/ 3803636 w 8480642"/>
              <a:gd name="connsiteY0" fmla="*/ 689150 h 1687116"/>
              <a:gd name="connsiteX1" fmla="*/ 7060011 w 8480642"/>
              <a:gd name="connsiteY1" fmla="*/ 316536 h 1687116"/>
              <a:gd name="connsiteX2" fmla="*/ 8480642 w 8480642"/>
              <a:gd name="connsiteY2" fmla="*/ 1687116 h 1687116"/>
              <a:gd name="connsiteX3" fmla="*/ 0 w 8480642"/>
              <a:gd name="connsiteY3" fmla="*/ 1687116 h 1687116"/>
              <a:gd name="connsiteX4" fmla="*/ 0 w 8480642"/>
              <a:gd name="connsiteY4" fmla="*/ 309461 h 1687116"/>
              <a:gd name="connsiteX5" fmla="*/ 3803654 w 8480642"/>
              <a:gd name="connsiteY5" fmla="*/ 689132 h 1687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80642" h="1687116">
                <a:moveTo>
                  <a:pt x="3803636" y="689150"/>
                </a:moveTo>
                <a:cubicBezTo>
                  <a:pt x="4791967" y="1138148"/>
                  <a:pt x="6039664" y="187931"/>
                  <a:pt x="7060011" y="316536"/>
                </a:cubicBezTo>
                <a:cubicBezTo>
                  <a:pt x="8285748" y="471030"/>
                  <a:pt x="8461817" y="1536617"/>
                  <a:pt x="8480642" y="1687116"/>
                </a:cubicBezTo>
                <a:lnTo>
                  <a:pt x="0" y="1687116"/>
                </a:lnTo>
                <a:lnTo>
                  <a:pt x="0" y="309461"/>
                </a:lnTo>
                <a:cubicBezTo>
                  <a:pt x="1459374" y="-376402"/>
                  <a:pt x="2784610" y="226194"/>
                  <a:pt x="3803654" y="689132"/>
                </a:cubicBez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162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SHAPE">
            <a:extLst>
              <a:ext uri="{FF2B5EF4-FFF2-40B4-BE49-F238E27FC236}">
                <a16:creationId xmlns:a16="http://schemas.microsoft.com/office/drawing/2014/main" id="{11278691-E06C-458E-9C91-44A9073564A3}"/>
              </a:ext>
            </a:extLst>
          </p:cNvPr>
          <p:cNvSpPr/>
          <p:nvPr/>
        </p:nvSpPr>
        <p:spPr>
          <a:xfrm>
            <a:off x="-24337" y="3876663"/>
            <a:ext cx="3591007" cy="3019437"/>
          </a:xfrm>
          <a:custGeom>
            <a:avLst/>
            <a:gdLst>
              <a:gd name="connsiteX0" fmla="*/ 3591008 w 3591007"/>
              <a:gd name="connsiteY0" fmla="*/ 3019438 h 3019437"/>
              <a:gd name="connsiteX1" fmla="*/ 2913958 w 3591007"/>
              <a:gd name="connsiteY1" fmla="*/ 2410383 h 3019437"/>
              <a:gd name="connsiteX2" fmla="*/ 995305 w 3591007"/>
              <a:gd name="connsiteY2" fmla="*/ 1414000 h 3019437"/>
              <a:gd name="connsiteX3" fmla="*/ 0 w 3591007"/>
              <a:gd name="connsiteY3" fmla="*/ 0 h 3019437"/>
              <a:gd name="connsiteX4" fmla="*/ 0 w 3591007"/>
              <a:gd name="connsiteY4" fmla="*/ 3019438 h 3019437"/>
              <a:gd name="connsiteX5" fmla="*/ 3591008 w 3591007"/>
              <a:gd name="connsiteY5" fmla="*/ 3019438 h 3019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91007" h="3019437">
                <a:moveTo>
                  <a:pt x="3591008" y="3019438"/>
                </a:moveTo>
                <a:cubicBezTo>
                  <a:pt x="3528104" y="2779846"/>
                  <a:pt x="3348178" y="2536277"/>
                  <a:pt x="2913958" y="2410383"/>
                </a:cubicBezTo>
                <a:cubicBezTo>
                  <a:pt x="1884560" y="2111918"/>
                  <a:pt x="824959" y="2311927"/>
                  <a:pt x="995305" y="1414000"/>
                </a:cubicBezTo>
                <a:cubicBezTo>
                  <a:pt x="1158412" y="554213"/>
                  <a:pt x="710034" y="144216"/>
                  <a:pt x="0" y="0"/>
                </a:cubicBezTo>
                <a:lnTo>
                  <a:pt x="0" y="3019438"/>
                </a:lnTo>
                <a:lnTo>
                  <a:pt x="3591008" y="301943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810000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SHAPE">
            <a:extLst>
              <a:ext uri="{FF2B5EF4-FFF2-40B4-BE49-F238E27FC236}">
                <a16:creationId xmlns:a16="http://schemas.microsoft.com/office/drawing/2014/main" id="{1CD28515-A1DC-4B6D-BB19-0116C92CC3C5}"/>
              </a:ext>
            </a:extLst>
          </p:cNvPr>
          <p:cNvSpPr/>
          <p:nvPr/>
        </p:nvSpPr>
        <p:spPr>
          <a:xfrm>
            <a:off x="10787059" y="0"/>
            <a:ext cx="1429278" cy="5112505"/>
          </a:xfrm>
          <a:custGeom>
            <a:avLst/>
            <a:gdLst>
              <a:gd name="connsiteX0" fmla="*/ 0 w 1429278"/>
              <a:gd name="connsiteY0" fmla="*/ 0 h 5112505"/>
              <a:gd name="connsiteX1" fmla="*/ 138964 w 1429278"/>
              <a:gd name="connsiteY1" fmla="*/ 375447 h 5112505"/>
              <a:gd name="connsiteX2" fmla="*/ 790690 w 1429278"/>
              <a:gd name="connsiteY2" fmla="*/ 2435903 h 5112505"/>
              <a:gd name="connsiteX3" fmla="*/ 1429278 w 1429278"/>
              <a:gd name="connsiteY3" fmla="*/ 5112506 h 5112505"/>
              <a:gd name="connsiteX4" fmla="*/ 1429278 w 1429278"/>
              <a:gd name="connsiteY4" fmla="*/ 18 h 5112505"/>
              <a:gd name="connsiteX5" fmla="*/ 0 w 1429278"/>
              <a:gd name="connsiteY5" fmla="*/ 18 h 51125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29278" h="5112505">
                <a:moveTo>
                  <a:pt x="0" y="0"/>
                </a:moveTo>
                <a:cubicBezTo>
                  <a:pt x="20111" y="114014"/>
                  <a:pt x="63820" y="238958"/>
                  <a:pt x="138964" y="375447"/>
                </a:cubicBezTo>
                <a:cubicBezTo>
                  <a:pt x="655688" y="1313961"/>
                  <a:pt x="1546440" y="1921343"/>
                  <a:pt x="790690" y="2435903"/>
                </a:cubicBezTo>
                <a:cubicBezTo>
                  <a:pt x="-330741" y="3199417"/>
                  <a:pt x="349866" y="4236932"/>
                  <a:pt x="1429278" y="5112506"/>
                </a:cubicBezTo>
                <a:lnTo>
                  <a:pt x="1429278" y="18"/>
                </a:lnTo>
                <a:lnTo>
                  <a:pt x="0" y="18"/>
                </a:lnTo>
                <a:close/>
              </a:path>
            </a:pathLst>
          </a:custGeom>
          <a:gradFill flip="none" rotWithShape="1">
            <a:gsLst>
              <a:gs pos="0">
                <a:srgbClr val="EE6612"/>
              </a:gs>
              <a:gs pos="100000">
                <a:srgbClr val="F24E0C">
                  <a:alpha val="88627"/>
                </a:srgbClr>
              </a:gs>
            </a:gsLst>
            <a:lin ang="0" scaled="1"/>
            <a:tileRect/>
          </a:gradFill>
          <a:ln w="1761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29DCA6-0320-46B2-AB72-726BB7B63340}"/>
              </a:ext>
            </a:extLst>
          </p:cNvPr>
          <p:cNvSpPr txBox="1"/>
          <p:nvPr/>
        </p:nvSpPr>
        <p:spPr>
          <a:xfrm>
            <a:off x="2755517" y="1237626"/>
            <a:ext cx="66303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The Bold Font" pitchFamily="2" charset="0"/>
              </a:rPr>
              <a:t>TWO COLUMN</a:t>
            </a:r>
            <a:endParaRPr lang="id-ID" sz="8000" dirty="0">
              <a:solidFill>
                <a:schemeClr val="bg1"/>
              </a:solidFill>
              <a:latin typeface="The Bold Font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4A930A-1684-4183-A30A-B319F4D7F7FD}"/>
              </a:ext>
            </a:extLst>
          </p:cNvPr>
          <p:cNvSpPr txBox="1"/>
          <p:nvPr/>
        </p:nvSpPr>
        <p:spPr>
          <a:xfrm>
            <a:off x="1676400" y="6238093"/>
            <a:ext cx="883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COMPANY NAME</a:t>
            </a:r>
            <a:r>
              <a:rPr lang="id-ID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    </a:t>
            </a:r>
            <a:r>
              <a:rPr lang="en-US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COMPANY CONTACT</a:t>
            </a:r>
            <a:r>
              <a:rPr lang="id-ID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    </a:t>
            </a:r>
            <a:r>
              <a:rPr lang="en-US" sz="1200" dirty="0">
                <a:solidFill>
                  <a:schemeClr val="bg1"/>
                </a:solidFill>
                <a:latin typeface="MoreLetters" pitchFamily="2" charset="0"/>
                <a:ea typeface="MoreLetters" pitchFamily="2" charset="0"/>
              </a:rPr>
              <a:t>COMPANY EMAIL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8F0710-9F13-46D2-A925-608D1C707FAC}"/>
              </a:ext>
            </a:extLst>
          </p:cNvPr>
          <p:cNvSpPr txBox="1"/>
          <p:nvPr/>
        </p:nvSpPr>
        <p:spPr>
          <a:xfrm>
            <a:off x="1799588" y="2688998"/>
            <a:ext cx="419537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Lorem Ipsum</a:t>
            </a:r>
          </a:p>
          <a:p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Sed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ut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perspiciatis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unde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omnis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iste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natus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error sit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voluptatem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accusantium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doloremque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laudantium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totam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rem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aperiam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eaque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ipsa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quae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ab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illo</a:t>
            </a:r>
            <a:endParaRPr lang="en-US" sz="2400" b="1" spc="10" dirty="0">
              <a:solidFill>
                <a:schemeClr val="bg1">
                  <a:lumMod val="95000"/>
                </a:schemeClr>
              </a:solidFill>
              <a:latin typeface="Caviar Dreams" panose="020B0402020204020504" pitchFamily="34" charset="0"/>
              <a:ea typeface="MoreLetters" pitchFamily="2" charset="0"/>
            </a:endParaRPr>
          </a:p>
          <a:p>
            <a:endParaRPr lang="en-US" sz="2400" b="1" spc="10" dirty="0">
              <a:solidFill>
                <a:schemeClr val="bg1">
                  <a:lumMod val="95000"/>
                </a:schemeClr>
              </a:solidFill>
              <a:latin typeface="Caviar Dreams" panose="020B0402020204020504" pitchFamily="34" charset="0"/>
              <a:ea typeface="MoreLetters" pitchFamily="2" charset="0"/>
            </a:endParaRPr>
          </a:p>
          <a:p>
            <a:endParaRPr lang="en-US" sz="2400" b="1" dirty="0">
              <a:solidFill>
                <a:schemeClr val="bg1">
                  <a:lumMod val="95000"/>
                </a:schemeClr>
              </a:solidFill>
              <a:latin typeface="Caviar Dreams" panose="020B04020202040205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6B9044-CBC8-4D17-8C0A-4ED887FB9955}"/>
              </a:ext>
            </a:extLst>
          </p:cNvPr>
          <p:cNvSpPr txBox="1"/>
          <p:nvPr/>
        </p:nvSpPr>
        <p:spPr>
          <a:xfrm>
            <a:off x="6542406" y="2688998"/>
            <a:ext cx="419537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Lorem Ipsum</a:t>
            </a:r>
          </a:p>
          <a:p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Sed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ut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perspiciatis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unde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omnis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iste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natus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error sit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voluptatem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accusantium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doloremque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laudantium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totam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rem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aperiam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,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eaque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ipsa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quae</a:t>
            </a:r>
            <a:r>
              <a:rPr lang="en-US" sz="2400" b="1" spc="10" dirty="0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 ab </a:t>
            </a:r>
            <a:r>
              <a:rPr lang="en-US" sz="2400" b="1" spc="10" dirty="0" err="1">
                <a:solidFill>
                  <a:schemeClr val="bg1">
                    <a:lumMod val="95000"/>
                  </a:schemeClr>
                </a:solidFill>
                <a:latin typeface="Caviar Dreams" panose="020B0402020204020504" pitchFamily="34" charset="0"/>
                <a:ea typeface="MoreLetters" pitchFamily="2" charset="0"/>
              </a:rPr>
              <a:t>illo</a:t>
            </a:r>
            <a:endParaRPr lang="en-US" sz="2400" b="1" spc="10" dirty="0">
              <a:solidFill>
                <a:schemeClr val="bg1">
                  <a:lumMod val="95000"/>
                </a:schemeClr>
              </a:solidFill>
              <a:latin typeface="Caviar Dreams" panose="020B0402020204020504" pitchFamily="34" charset="0"/>
              <a:ea typeface="MoreLetters" pitchFamily="2" charset="0"/>
            </a:endParaRPr>
          </a:p>
          <a:p>
            <a:endParaRPr lang="en-US" sz="2400" b="1" spc="10" dirty="0">
              <a:solidFill>
                <a:schemeClr val="bg1">
                  <a:lumMod val="95000"/>
                </a:schemeClr>
              </a:solidFill>
              <a:latin typeface="Caviar Dreams" panose="020B0402020204020504" pitchFamily="34" charset="0"/>
              <a:ea typeface="MoreLetters" pitchFamily="2" charset="0"/>
            </a:endParaRPr>
          </a:p>
          <a:p>
            <a:endParaRPr lang="en-US" sz="2400" b="1" dirty="0">
              <a:solidFill>
                <a:schemeClr val="bg1">
                  <a:lumMod val="95000"/>
                </a:schemeClr>
              </a:solidFill>
              <a:latin typeface="Caviar Dreams" panose="020B0402020204020504" pitchFamily="34" charset="0"/>
            </a:endParaRPr>
          </a:p>
        </p:txBody>
      </p:sp>
      <p:grpSp>
        <p:nvGrpSpPr>
          <p:cNvPr id="31" name="EFFECT">
            <a:extLst>
              <a:ext uri="{FF2B5EF4-FFF2-40B4-BE49-F238E27FC236}">
                <a16:creationId xmlns:a16="http://schemas.microsoft.com/office/drawing/2014/main" id="{B479C612-C8B2-494F-A9AA-D929F755EA68}"/>
              </a:ext>
            </a:extLst>
          </p:cNvPr>
          <p:cNvGrpSpPr/>
          <p:nvPr/>
        </p:nvGrpSpPr>
        <p:grpSpPr>
          <a:xfrm>
            <a:off x="663163" y="1161441"/>
            <a:ext cx="1056808" cy="476089"/>
            <a:chOff x="3068499" y="6664"/>
            <a:chExt cx="1056808" cy="476089"/>
          </a:xfrm>
          <a:solidFill>
            <a:schemeClr val="accent2"/>
          </a:solidFill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6A0F61A-F160-474A-B31F-D92872878065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44336 h 476089"/>
                <a:gd name="connsiteX1" fmla="*/ 1012512 w 1056808"/>
                <a:gd name="connsiteY1" fmla="*/ 88673 h 476089"/>
                <a:gd name="connsiteX2" fmla="*/ 968214 w 1056808"/>
                <a:gd name="connsiteY2" fmla="*/ 44336 h 476089"/>
                <a:gd name="connsiteX3" fmla="*/ 1012512 w 1056808"/>
                <a:gd name="connsiteY3" fmla="*/ 0 h 476089"/>
                <a:gd name="connsiteX4" fmla="*/ 1056809 w 1056808"/>
                <a:gd name="connsiteY4" fmla="*/ 44336 h 476089"/>
                <a:gd name="connsiteX5" fmla="*/ 282660 w 1056808"/>
                <a:gd name="connsiteY5" fmla="*/ 44336 h 476089"/>
                <a:gd name="connsiteX6" fmla="*/ 238362 w 1056808"/>
                <a:gd name="connsiteY6" fmla="*/ 88673 h 476089"/>
                <a:gd name="connsiteX7" fmla="*/ 194065 w 1056808"/>
                <a:gd name="connsiteY7" fmla="*/ 44336 h 476089"/>
                <a:gd name="connsiteX8" fmla="*/ 238362 w 1056808"/>
                <a:gd name="connsiteY8" fmla="*/ 0 h 476089"/>
                <a:gd name="connsiteX9" fmla="*/ 282660 w 1056808"/>
                <a:gd name="connsiteY9" fmla="*/ 44336 h 476089"/>
                <a:gd name="connsiteX10" fmla="*/ 88595 w 1056808"/>
                <a:gd name="connsiteY10" fmla="*/ 238573 h 476089"/>
                <a:gd name="connsiteX11" fmla="*/ 44297 w 1056808"/>
                <a:gd name="connsiteY11" fmla="*/ 282909 h 476089"/>
                <a:gd name="connsiteX12" fmla="*/ 0 w 1056808"/>
                <a:gd name="connsiteY12" fmla="*/ 238573 h 476089"/>
                <a:gd name="connsiteX13" fmla="*/ 44297 w 1056808"/>
                <a:gd name="connsiteY13" fmla="*/ 194236 h 476089"/>
                <a:gd name="connsiteX14" fmla="*/ 88595 w 1056808"/>
                <a:gd name="connsiteY14" fmla="*/ 238573 h 476089"/>
                <a:gd name="connsiteX15" fmla="*/ 282660 w 1056808"/>
                <a:gd name="connsiteY15" fmla="*/ 431753 h 476089"/>
                <a:gd name="connsiteX16" fmla="*/ 238362 w 1056808"/>
                <a:gd name="connsiteY16" fmla="*/ 476089 h 476089"/>
                <a:gd name="connsiteX17" fmla="*/ 194065 w 1056808"/>
                <a:gd name="connsiteY17" fmla="*/ 431753 h 476089"/>
                <a:gd name="connsiteX18" fmla="*/ 238362 w 1056808"/>
                <a:gd name="connsiteY18" fmla="*/ 387416 h 476089"/>
                <a:gd name="connsiteX19" fmla="*/ 282660 w 1056808"/>
                <a:gd name="connsiteY19" fmla="*/ 431753 h 476089"/>
                <a:gd name="connsiteX20" fmla="*/ 475670 w 1056808"/>
                <a:gd name="connsiteY20" fmla="*/ 238573 h 476089"/>
                <a:gd name="connsiteX21" fmla="*/ 431372 w 1056808"/>
                <a:gd name="connsiteY21" fmla="*/ 282909 h 476089"/>
                <a:gd name="connsiteX22" fmla="*/ 387075 w 1056808"/>
                <a:gd name="connsiteY22" fmla="*/ 238573 h 476089"/>
                <a:gd name="connsiteX23" fmla="*/ 431372 w 1056808"/>
                <a:gd name="connsiteY23" fmla="*/ 194236 h 476089"/>
                <a:gd name="connsiteX24" fmla="*/ 475670 w 1056808"/>
                <a:gd name="connsiteY24" fmla="*/ 238573 h 476089"/>
                <a:gd name="connsiteX25" fmla="*/ 669734 w 1056808"/>
                <a:gd name="connsiteY25" fmla="*/ 44336 h 476089"/>
                <a:gd name="connsiteX26" fmla="*/ 625437 w 1056808"/>
                <a:gd name="connsiteY26" fmla="*/ 88673 h 476089"/>
                <a:gd name="connsiteX27" fmla="*/ 581139 w 1056808"/>
                <a:gd name="connsiteY27" fmla="*/ 44336 h 476089"/>
                <a:gd name="connsiteX28" fmla="*/ 625437 w 1056808"/>
                <a:gd name="connsiteY28" fmla="*/ 0 h 476089"/>
                <a:gd name="connsiteX29" fmla="*/ 669734 w 1056808"/>
                <a:gd name="connsiteY29" fmla="*/ 44336 h 476089"/>
                <a:gd name="connsiteX30" fmla="*/ 862744 w 1056808"/>
                <a:gd name="connsiteY30" fmla="*/ 238573 h 476089"/>
                <a:gd name="connsiteX31" fmla="*/ 818447 w 1056808"/>
                <a:gd name="connsiteY31" fmla="*/ 282909 h 476089"/>
                <a:gd name="connsiteX32" fmla="*/ 775204 w 1056808"/>
                <a:gd name="connsiteY32" fmla="*/ 238573 h 476089"/>
                <a:gd name="connsiteX33" fmla="*/ 818447 w 1056808"/>
                <a:gd name="connsiteY33" fmla="*/ 194236 h 476089"/>
                <a:gd name="connsiteX34" fmla="*/ 862744 w 1056808"/>
                <a:gd name="connsiteY34" fmla="*/ 238573 h 476089"/>
                <a:gd name="connsiteX35" fmla="*/ 669734 w 1056808"/>
                <a:gd name="connsiteY35" fmla="*/ 431753 h 476089"/>
                <a:gd name="connsiteX36" fmla="*/ 625437 w 1056808"/>
                <a:gd name="connsiteY36" fmla="*/ 476089 h 476089"/>
                <a:gd name="connsiteX37" fmla="*/ 581139 w 1056808"/>
                <a:gd name="connsiteY37" fmla="*/ 431753 h 476089"/>
                <a:gd name="connsiteX38" fmla="*/ 625437 w 1056808"/>
                <a:gd name="connsiteY38" fmla="*/ 387416 h 476089"/>
                <a:gd name="connsiteX39" fmla="*/ 669734 w 1056808"/>
                <a:gd name="connsiteY39" fmla="*/ 431753 h 476089"/>
                <a:gd name="connsiteX40" fmla="*/ 1056809 w 1056808"/>
                <a:gd name="connsiteY40" fmla="*/ 431753 h 476089"/>
                <a:gd name="connsiteX41" fmla="*/ 1012512 w 1056808"/>
                <a:gd name="connsiteY41" fmla="*/ 476089 h 476089"/>
                <a:gd name="connsiteX42" fmla="*/ 968214 w 1056808"/>
                <a:gd name="connsiteY42" fmla="*/ 431753 h 476089"/>
                <a:gd name="connsiteX43" fmla="*/ 1012512 w 1056808"/>
                <a:gd name="connsiteY43" fmla="*/ 387416 h 476089"/>
                <a:gd name="connsiteX44" fmla="*/ 1056809 w 1056808"/>
                <a:gd name="connsiteY44" fmla="*/ 431753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44336"/>
                  </a:moveTo>
                  <a:cubicBezTo>
                    <a:pt x="1056809" y="68616"/>
                    <a:pt x="1036770" y="88673"/>
                    <a:pt x="1012512" y="88673"/>
                  </a:cubicBezTo>
                  <a:cubicBezTo>
                    <a:pt x="988254" y="88673"/>
                    <a:pt x="968214" y="68616"/>
                    <a:pt x="968214" y="44336"/>
                  </a:cubicBezTo>
                  <a:cubicBezTo>
                    <a:pt x="968214" y="20057"/>
                    <a:pt x="988254" y="0"/>
                    <a:pt x="1012512" y="0"/>
                  </a:cubicBezTo>
                  <a:cubicBezTo>
                    <a:pt x="1036770" y="0"/>
                    <a:pt x="1056809" y="20057"/>
                    <a:pt x="1056809" y="44336"/>
                  </a:cubicBezTo>
                  <a:close/>
                  <a:moveTo>
                    <a:pt x="282660" y="44336"/>
                  </a:moveTo>
                  <a:cubicBezTo>
                    <a:pt x="282660" y="68616"/>
                    <a:pt x="262620" y="88673"/>
                    <a:pt x="238362" y="88673"/>
                  </a:cubicBezTo>
                  <a:cubicBezTo>
                    <a:pt x="213049" y="88673"/>
                    <a:pt x="194065" y="68616"/>
                    <a:pt x="194065" y="44336"/>
                  </a:cubicBezTo>
                  <a:cubicBezTo>
                    <a:pt x="194065" y="20057"/>
                    <a:pt x="213049" y="0"/>
                    <a:pt x="238362" y="0"/>
                  </a:cubicBezTo>
                  <a:cubicBezTo>
                    <a:pt x="262620" y="0"/>
                    <a:pt x="282660" y="20057"/>
                    <a:pt x="282660" y="44336"/>
                  </a:cubicBezTo>
                  <a:close/>
                  <a:moveTo>
                    <a:pt x="88595" y="238573"/>
                  </a:moveTo>
                  <a:cubicBezTo>
                    <a:pt x="88595" y="262852"/>
                    <a:pt x="68555" y="282909"/>
                    <a:pt x="44297" y="282909"/>
                  </a:cubicBezTo>
                  <a:cubicBezTo>
                    <a:pt x="20039" y="282909"/>
                    <a:pt x="0" y="262852"/>
                    <a:pt x="0" y="238573"/>
                  </a:cubicBezTo>
                  <a:cubicBezTo>
                    <a:pt x="0" y="213237"/>
                    <a:pt x="20039" y="194236"/>
                    <a:pt x="44297" y="194236"/>
                  </a:cubicBezTo>
                  <a:cubicBezTo>
                    <a:pt x="68555" y="194236"/>
                    <a:pt x="88595" y="213237"/>
                    <a:pt x="88595" y="238573"/>
                  </a:cubicBezTo>
                  <a:close/>
                  <a:moveTo>
                    <a:pt x="282660" y="431753"/>
                  </a:moveTo>
                  <a:cubicBezTo>
                    <a:pt x="282660" y="456032"/>
                    <a:pt x="262620" y="476089"/>
                    <a:pt x="238362" y="476089"/>
                  </a:cubicBezTo>
                  <a:cubicBezTo>
                    <a:pt x="213049" y="476089"/>
                    <a:pt x="194065" y="456032"/>
                    <a:pt x="194065" y="431753"/>
                  </a:cubicBezTo>
                  <a:cubicBezTo>
                    <a:pt x="194065" y="407473"/>
                    <a:pt x="213049" y="387416"/>
                    <a:pt x="238362" y="387416"/>
                  </a:cubicBezTo>
                  <a:cubicBezTo>
                    <a:pt x="262620" y="387416"/>
                    <a:pt x="282660" y="407473"/>
                    <a:pt x="282660" y="431753"/>
                  </a:cubicBezTo>
                  <a:close/>
                  <a:moveTo>
                    <a:pt x="475670" y="238573"/>
                  </a:moveTo>
                  <a:cubicBezTo>
                    <a:pt x="475670" y="262852"/>
                    <a:pt x="455630" y="282909"/>
                    <a:pt x="431372" y="282909"/>
                  </a:cubicBezTo>
                  <a:cubicBezTo>
                    <a:pt x="407114" y="282909"/>
                    <a:pt x="387075" y="262852"/>
                    <a:pt x="387075" y="238573"/>
                  </a:cubicBezTo>
                  <a:cubicBezTo>
                    <a:pt x="387075" y="213237"/>
                    <a:pt x="407114" y="194236"/>
                    <a:pt x="431372" y="194236"/>
                  </a:cubicBezTo>
                  <a:cubicBezTo>
                    <a:pt x="455630" y="194236"/>
                    <a:pt x="475670" y="213237"/>
                    <a:pt x="475670" y="238573"/>
                  </a:cubicBezTo>
                  <a:close/>
                  <a:moveTo>
                    <a:pt x="669734" y="44336"/>
                  </a:moveTo>
                  <a:cubicBezTo>
                    <a:pt x="669734" y="68616"/>
                    <a:pt x="649695" y="88673"/>
                    <a:pt x="625437" y="88673"/>
                  </a:cubicBezTo>
                  <a:cubicBezTo>
                    <a:pt x="601179" y="88673"/>
                    <a:pt x="581139" y="68616"/>
                    <a:pt x="581139" y="44336"/>
                  </a:cubicBezTo>
                  <a:cubicBezTo>
                    <a:pt x="581139" y="20057"/>
                    <a:pt x="601179" y="0"/>
                    <a:pt x="625437" y="0"/>
                  </a:cubicBezTo>
                  <a:cubicBezTo>
                    <a:pt x="649695" y="0"/>
                    <a:pt x="669734" y="20057"/>
                    <a:pt x="669734" y="44336"/>
                  </a:cubicBezTo>
                  <a:close/>
                  <a:moveTo>
                    <a:pt x="862744" y="238573"/>
                  </a:moveTo>
                  <a:cubicBezTo>
                    <a:pt x="862744" y="262852"/>
                    <a:pt x="843760" y="282909"/>
                    <a:pt x="818447" y="282909"/>
                  </a:cubicBezTo>
                  <a:cubicBezTo>
                    <a:pt x="794189" y="282909"/>
                    <a:pt x="775204" y="262852"/>
                    <a:pt x="775204" y="238573"/>
                  </a:cubicBezTo>
                  <a:cubicBezTo>
                    <a:pt x="775204" y="213237"/>
                    <a:pt x="794189" y="194236"/>
                    <a:pt x="818447" y="194236"/>
                  </a:cubicBezTo>
                  <a:cubicBezTo>
                    <a:pt x="843760" y="194236"/>
                    <a:pt x="862744" y="213237"/>
                    <a:pt x="862744" y="238573"/>
                  </a:cubicBezTo>
                  <a:close/>
                  <a:moveTo>
                    <a:pt x="669734" y="431753"/>
                  </a:moveTo>
                  <a:cubicBezTo>
                    <a:pt x="669734" y="456032"/>
                    <a:pt x="649695" y="476089"/>
                    <a:pt x="625437" y="476089"/>
                  </a:cubicBezTo>
                  <a:cubicBezTo>
                    <a:pt x="601179" y="476089"/>
                    <a:pt x="581139" y="456032"/>
                    <a:pt x="581139" y="431753"/>
                  </a:cubicBezTo>
                  <a:cubicBezTo>
                    <a:pt x="581139" y="407473"/>
                    <a:pt x="601179" y="387416"/>
                    <a:pt x="625437" y="387416"/>
                  </a:cubicBezTo>
                  <a:cubicBezTo>
                    <a:pt x="649695" y="387416"/>
                    <a:pt x="669734" y="407473"/>
                    <a:pt x="669734" y="431753"/>
                  </a:cubicBezTo>
                  <a:close/>
                  <a:moveTo>
                    <a:pt x="1056809" y="431753"/>
                  </a:moveTo>
                  <a:cubicBezTo>
                    <a:pt x="1056809" y="456032"/>
                    <a:pt x="1036770" y="476089"/>
                    <a:pt x="1012512" y="476089"/>
                  </a:cubicBezTo>
                  <a:cubicBezTo>
                    <a:pt x="988254" y="476089"/>
                    <a:pt x="968214" y="456032"/>
                    <a:pt x="968214" y="431753"/>
                  </a:cubicBezTo>
                  <a:cubicBezTo>
                    <a:pt x="968214" y="407473"/>
                    <a:pt x="988254" y="387416"/>
                    <a:pt x="1012512" y="387416"/>
                  </a:cubicBezTo>
                  <a:cubicBezTo>
                    <a:pt x="1036770" y="387416"/>
                    <a:pt x="1056809" y="407473"/>
                    <a:pt x="1056809" y="431753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53C8685-2EE5-465C-B6D9-30FBE8EA3A67}"/>
                </a:ext>
              </a:extLst>
            </p:cNvPr>
            <p:cNvSpPr/>
            <p:nvPr/>
          </p:nvSpPr>
          <p:spPr>
            <a:xfrm>
              <a:off x="3068499" y="6664"/>
              <a:ext cx="1056808" cy="476089"/>
            </a:xfrm>
            <a:custGeom>
              <a:avLst/>
              <a:gdLst>
                <a:gd name="connsiteX0" fmla="*/ 1056809 w 1056808"/>
                <a:gd name="connsiteY0" fmla="*/ 238573 h 476089"/>
                <a:gd name="connsiteX1" fmla="*/ 1012512 w 1056808"/>
                <a:gd name="connsiteY1" fmla="*/ 282909 h 476089"/>
                <a:gd name="connsiteX2" fmla="*/ 968214 w 1056808"/>
                <a:gd name="connsiteY2" fmla="*/ 238573 h 476089"/>
                <a:gd name="connsiteX3" fmla="*/ 1012512 w 1056808"/>
                <a:gd name="connsiteY3" fmla="*/ 194236 h 476089"/>
                <a:gd name="connsiteX4" fmla="*/ 1056809 w 1056808"/>
                <a:gd name="connsiteY4" fmla="*/ 238573 h 476089"/>
                <a:gd name="connsiteX5" fmla="*/ 88595 w 1056808"/>
                <a:gd name="connsiteY5" fmla="*/ 431753 h 476089"/>
                <a:gd name="connsiteX6" fmla="*/ 44297 w 1056808"/>
                <a:gd name="connsiteY6" fmla="*/ 476089 h 476089"/>
                <a:gd name="connsiteX7" fmla="*/ 0 w 1056808"/>
                <a:gd name="connsiteY7" fmla="*/ 431753 h 476089"/>
                <a:gd name="connsiteX8" fmla="*/ 44297 w 1056808"/>
                <a:gd name="connsiteY8" fmla="*/ 387416 h 476089"/>
                <a:gd name="connsiteX9" fmla="*/ 88595 w 1056808"/>
                <a:gd name="connsiteY9" fmla="*/ 431753 h 476089"/>
                <a:gd name="connsiteX10" fmla="*/ 282660 w 1056808"/>
                <a:gd name="connsiteY10" fmla="*/ 238573 h 476089"/>
                <a:gd name="connsiteX11" fmla="*/ 238362 w 1056808"/>
                <a:gd name="connsiteY11" fmla="*/ 282909 h 476089"/>
                <a:gd name="connsiteX12" fmla="*/ 194065 w 1056808"/>
                <a:gd name="connsiteY12" fmla="*/ 238573 h 476089"/>
                <a:gd name="connsiteX13" fmla="*/ 238362 w 1056808"/>
                <a:gd name="connsiteY13" fmla="*/ 194236 h 476089"/>
                <a:gd name="connsiteX14" fmla="*/ 282660 w 1056808"/>
                <a:gd name="connsiteY14" fmla="*/ 238573 h 476089"/>
                <a:gd name="connsiteX15" fmla="*/ 88595 w 1056808"/>
                <a:gd name="connsiteY15" fmla="*/ 44336 h 476089"/>
                <a:gd name="connsiteX16" fmla="*/ 44297 w 1056808"/>
                <a:gd name="connsiteY16" fmla="*/ 88673 h 476089"/>
                <a:gd name="connsiteX17" fmla="*/ 0 w 1056808"/>
                <a:gd name="connsiteY17" fmla="*/ 44336 h 476089"/>
                <a:gd name="connsiteX18" fmla="*/ 44297 w 1056808"/>
                <a:gd name="connsiteY18" fmla="*/ 0 h 476089"/>
                <a:gd name="connsiteX19" fmla="*/ 88595 w 1056808"/>
                <a:gd name="connsiteY19" fmla="*/ 44336 h 476089"/>
                <a:gd name="connsiteX20" fmla="*/ 475670 w 1056808"/>
                <a:gd name="connsiteY20" fmla="*/ 44336 h 476089"/>
                <a:gd name="connsiteX21" fmla="*/ 431372 w 1056808"/>
                <a:gd name="connsiteY21" fmla="*/ 88673 h 476089"/>
                <a:gd name="connsiteX22" fmla="*/ 387075 w 1056808"/>
                <a:gd name="connsiteY22" fmla="*/ 44336 h 476089"/>
                <a:gd name="connsiteX23" fmla="*/ 431372 w 1056808"/>
                <a:gd name="connsiteY23" fmla="*/ 0 h 476089"/>
                <a:gd name="connsiteX24" fmla="*/ 475670 w 1056808"/>
                <a:gd name="connsiteY24" fmla="*/ 44336 h 476089"/>
                <a:gd name="connsiteX25" fmla="*/ 475670 w 1056808"/>
                <a:gd name="connsiteY25" fmla="*/ 431753 h 476089"/>
                <a:gd name="connsiteX26" fmla="*/ 431372 w 1056808"/>
                <a:gd name="connsiteY26" fmla="*/ 476089 h 476089"/>
                <a:gd name="connsiteX27" fmla="*/ 387075 w 1056808"/>
                <a:gd name="connsiteY27" fmla="*/ 431753 h 476089"/>
                <a:gd name="connsiteX28" fmla="*/ 431372 w 1056808"/>
                <a:gd name="connsiteY28" fmla="*/ 387416 h 476089"/>
                <a:gd name="connsiteX29" fmla="*/ 475670 w 1056808"/>
                <a:gd name="connsiteY29" fmla="*/ 431753 h 476089"/>
                <a:gd name="connsiteX30" fmla="*/ 669734 w 1056808"/>
                <a:gd name="connsiteY30" fmla="*/ 238573 h 476089"/>
                <a:gd name="connsiteX31" fmla="*/ 625437 w 1056808"/>
                <a:gd name="connsiteY31" fmla="*/ 282909 h 476089"/>
                <a:gd name="connsiteX32" fmla="*/ 581139 w 1056808"/>
                <a:gd name="connsiteY32" fmla="*/ 238573 h 476089"/>
                <a:gd name="connsiteX33" fmla="*/ 625437 w 1056808"/>
                <a:gd name="connsiteY33" fmla="*/ 194236 h 476089"/>
                <a:gd name="connsiteX34" fmla="*/ 669734 w 1056808"/>
                <a:gd name="connsiteY34" fmla="*/ 238573 h 476089"/>
                <a:gd name="connsiteX35" fmla="*/ 862744 w 1056808"/>
                <a:gd name="connsiteY35" fmla="*/ 431753 h 476089"/>
                <a:gd name="connsiteX36" fmla="*/ 818447 w 1056808"/>
                <a:gd name="connsiteY36" fmla="*/ 476089 h 476089"/>
                <a:gd name="connsiteX37" fmla="*/ 775204 w 1056808"/>
                <a:gd name="connsiteY37" fmla="*/ 431753 h 476089"/>
                <a:gd name="connsiteX38" fmla="*/ 818447 w 1056808"/>
                <a:gd name="connsiteY38" fmla="*/ 387416 h 476089"/>
                <a:gd name="connsiteX39" fmla="*/ 862744 w 1056808"/>
                <a:gd name="connsiteY39" fmla="*/ 431753 h 476089"/>
                <a:gd name="connsiteX40" fmla="*/ 862744 w 1056808"/>
                <a:gd name="connsiteY40" fmla="*/ 44336 h 476089"/>
                <a:gd name="connsiteX41" fmla="*/ 818447 w 1056808"/>
                <a:gd name="connsiteY41" fmla="*/ 88673 h 476089"/>
                <a:gd name="connsiteX42" fmla="*/ 775204 w 1056808"/>
                <a:gd name="connsiteY42" fmla="*/ 44336 h 476089"/>
                <a:gd name="connsiteX43" fmla="*/ 818447 w 1056808"/>
                <a:gd name="connsiteY43" fmla="*/ 0 h 476089"/>
                <a:gd name="connsiteX44" fmla="*/ 862744 w 1056808"/>
                <a:gd name="connsiteY44" fmla="*/ 44336 h 476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056808" h="476089">
                  <a:moveTo>
                    <a:pt x="1056809" y="238573"/>
                  </a:moveTo>
                  <a:cubicBezTo>
                    <a:pt x="1056809" y="262852"/>
                    <a:pt x="1036770" y="282909"/>
                    <a:pt x="1012512" y="282909"/>
                  </a:cubicBezTo>
                  <a:cubicBezTo>
                    <a:pt x="988254" y="282909"/>
                    <a:pt x="968214" y="262852"/>
                    <a:pt x="968214" y="238573"/>
                  </a:cubicBezTo>
                  <a:cubicBezTo>
                    <a:pt x="968214" y="213237"/>
                    <a:pt x="988254" y="194236"/>
                    <a:pt x="1012512" y="194236"/>
                  </a:cubicBezTo>
                  <a:cubicBezTo>
                    <a:pt x="1036770" y="194236"/>
                    <a:pt x="1056809" y="213237"/>
                    <a:pt x="1056809" y="238573"/>
                  </a:cubicBezTo>
                  <a:close/>
                  <a:moveTo>
                    <a:pt x="88595" y="431753"/>
                  </a:moveTo>
                  <a:cubicBezTo>
                    <a:pt x="88595" y="456032"/>
                    <a:pt x="68555" y="476089"/>
                    <a:pt x="44297" y="476089"/>
                  </a:cubicBezTo>
                  <a:cubicBezTo>
                    <a:pt x="20039" y="476089"/>
                    <a:pt x="0" y="456032"/>
                    <a:pt x="0" y="431753"/>
                  </a:cubicBezTo>
                  <a:cubicBezTo>
                    <a:pt x="0" y="407473"/>
                    <a:pt x="20039" y="387416"/>
                    <a:pt x="44297" y="387416"/>
                  </a:cubicBezTo>
                  <a:cubicBezTo>
                    <a:pt x="68555" y="387416"/>
                    <a:pt x="88595" y="407473"/>
                    <a:pt x="88595" y="431753"/>
                  </a:cubicBezTo>
                  <a:close/>
                  <a:moveTo>
                    <a:pt x="282660" y="238573"/>
                  </a:moveTo>
                  <a:cubicBezTo>
                    <a:pt x="282660" y="262852"/>
                    <a:pt x="262620" y="282909"/>
                    <a:pt x="238362" y="282909"/>
                  </a:cubicBezTo>
                  <a:cubicBezTo>
                    <a:pt x="213049" y="282909"/>
                    <a:pt x="194065" y="262852"/>
                    <a:pt x="194065" y="238573"/>
                  </a:cubicBezTo>
                  <a:cubicBezTo>
                    <a:pt x="194065" y="213237"/>
                    <a:pt x="213049" y="194236"/>
                    <a:pt x="238362" y="194236"/>
                  </a:cubicBezTo>
                  <a:cubicBezTo>
                    <a:pt x="262620" y="194236"/>
                    <a:pt x="282660" y="213237"/>
                    <a:pt x="282660" y="238573"/>
                  </a:cubicBezTo>
                  <a:close/>
                  <a:moveTo>
                    <a:pt x="88595" y="44336"/>
                  </a:moveTo>
                  <a:cubicBezTo>
                    <a:pt x="88595" y="68616"/>
                    <a:pt x="68555" y="88673"/>
                    <a:pt x="44297" y="88673"/>
                  </a:cubicBezTo>
                  <a:cubicBezTo>
                    <a:pt x="20039" y="88673"/>
                    <a:pt x="0" y="68616"/>
                    <a:pt x="0" y="44336"/>
                  </a:cubicBezTo>
                  <a:cubicBezTo>
                    <a:pt x="0" y="20057"/>
                    <a:pt x="20039" y="0"/>
                    <a:pt x="44297" y="0"/>
                  </a:cubicBezTo>
                  <a:cubicBezTo>
                    <a:pt x="68555" y="0"/>
                    <a:pt x="88595" y="20057"/>
                    <a:pt x="88595" y="44336"/>
                  </a:cubicBezTo>
                  <a:close/>
                  <a:moveTo>
                    <a:pt x="475670" y="44336"/>
                  </a:moveTo>
                  <a:cubicBezTo>
                    <a:pt x="475670" y="68616"/>
                    <a:pt x="455630" y="88673"/>
                    <a:pt x="431372" y="88673"/>
                  </a:cubicBezTo>
                  <a:cubicBezTo>
                    <a:pt x="407114" y="88673"/>
                    <a:pt x="387075" y="68616"/>
                    <a:pt x="387075" y="44336"/>
                  </a:cubicBezTo>
                  <a:cubicBezTo>
                    <a:pt x="387075" y="20057"/>
                    <a:pt x="407114" y="0"/>
                    <a:pt x="431372" y="0"/>
                  </a:cubicBezTo>
                  <a:cubicBezTo>
                    <a:pt x="455630" y="0"/>
                    <a:pt x="475670" y="20057"/>
                    <a:pt x="475670" y="44336"/>
                  </a:cubicBezTo>
                  <a:close/>
                  <a:moveTo>
                    <a:pt x="475670" y="431753"/>
                  </a:moveTo>
                  <a:cubicBezTo>
                    <a:pt x="475670" y="456032"/>
                    <a:pt x="455630" y="476089"/>
                    <a:pt x="431372" y="476089"/>
                  </a:cubicBezTo>
                  <a:cubicBezTo>
                    <a:pt x="407114" y="476089"/>
                    <a:pt x="387075" y="456032"/>
                    <a:pt x="387075" y="431753"/>
                  </a:cubicBezTo>
                  <a:cubicBezTo>
                    <a:pt x="387075" y="407473"/>
                    <a:pt x="407114" y="387416"/>
                    <a:pt x="431372" y="387416"/>
                  </a:cubicBezTo>
                  <a:cubicBezTo>
                    <a:pt x="455630" y="387416"/>
                    <a:pt x="475670" y="407473"/>
                    <a:pt x="475670" y="431753"/>
                  </a:cubicBezTo>
                  <a:close/>
                  <a:moveTo>
                    <a:pt x="669734" y="238573"/>
                  </a:moveTo>
                  <a:cubicBezTo>
                    <a:pt x="669734" y="262852"/>
                    <a:pt x="649695" y="282909"/>
                    <a:pt x="625437" y="282909"/>
                  </a:cubicBezTo>
                  <a:cubicBezTo>
                    <a:pt x="601179" y="282909"/>
                    <a:pt x="581139" y="262852"/>
                    <a:pt x="581139" y="238573"/>
                  </a:cubicBezTo>
                  <a:cubicBezTo>
                    <a:pt x="581139" y="213237"/>
                    <a:pt x="601179" y="194236"/>
                    <a:pt x="625437" y="194236"/>
                  </a:cubicBezTo>
                  <a:cubicBezTo>
                    <a:pt x="649695" y="194236"/>
                    <a:pt x="669734" y="213237"/>
                    <a:pt x="669734" y="238573"/>
                  </a:cubicBezTo>
                  <a:close/>
                  <a:moveTo>
                    <a:pt x="862744" y="431753"/>
                  </a:moveTo>
                  <a:cubicBezTo>
                    <a:pt x="862744" y="456032"/>
                    <a:pt x="843760" y="476089"/>
                    <a:pt x="818447" y="476089"/>
                  </a:cubicBezTo>
                  <a:cubicBezTo>
                    <a:pt x="794189" y="476089"/>
                    <a:pt x="775204" y="456032"/>
                    <a:pt x="775204" y="431753"/>
                  </a:cubicBezTo>
                  <a:cubicBezTo>
                    <a:pt x="775204" y="407473"/>
                    <a:pt x="794189" y="387416"/>
                    <a:pt x="818447" y="387416"/>
                  </a:cubicBezTo>
                  <a:cubicBezTo>
                    <a:pt x="843760" y="387416"/>
                    <a:pt x="862744" y="407473"/>
                    <a:pt x="862744" y="431753"/>
                  </a:cubicBezTo>
                  <a:close/>
                  <a:moveTo>
                    <a:pt x="862744" y="44336"/>
                  </a:moveTo>
                  <a:cubicBezTo>
                    <a:pt x="862744" y="68616"/>
                    <a:pt x="843760" y="88673"/>
                    <a:pt x="818447" y="88673"/>
                  </a:cubicBezTo>
                  <a:cubicBezTo>
                    <a:pt x="794189" y="88673"/>
                    <a:pt x="775204" y="68616"/>
                    <a:pt x="775204" y="44336"/>
                  </a:cubicBezTo>
                  <a:cubicBezTo>
                    <a:pt x="775204" y="20057"/>
                    <a:pt x="794189" y="0"/>
                    <a:pt x="818447" y="0"/>
                  </a:cubicBezTo>
                  <a:cubicBezTo>
                    <a:pt x="843760" y="0"/>
                    <a:pt x="862744" y="20057"/>
                    <a:pt x="862744" y="44336"/>
                  </a:cubicBezTo>
                  <a:close/>
                </a:path>
              </a:pathLst>
            </a:custGeom>
            <a:grpFill/>
            <a:ln w="10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EFFECT">
            <a:extLst>
              <a:ext uri="{FF2B5EF4-FFF2-40B4-BE49-F238E27FC236}">
                <a16:creationId xmlns:a16="http://schemas.microsoft.com/office/drawing/2014/main" id="{1F81B862-91D9-4CEC-A85A-1E2CF7F80FBA}"/>
              </a:ext>
            </a:extLst>
          </p:cNvPr>
          <p:cNvSpPr/>
          <p:nvPr/>
        </p:nvSpPr>
        <p:spPr>
          <a:xfrm>
            <a:off x="9973394" y="1600984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EFFECT">
            <a:extLst>
              <a:ext uri="{FF2B5EF4-FFF2-40B4-BE49-F238E27FC236}">
                <a16:creationId xmlns:a16="http://schemas.microsoft.com/office/drawing/2014/main" id="{41FA69C6-45C6-4337-B4B4-E05BD6E62905}"/>
              </a:ext>
            </a:extLst>
          </p:cNvPr>
          <p:cNvSpPr/>
          <p:nvPr/>
        </p:nvSpPr>
        <p:spPr>
          <a:xfrm>
            <a:off x="10205920" y="5825470"/>
            <a:ext cx="1162278" cy="518314"/>
          </a:xfrm>
          <a:custGeom>
            <a:avLst/>
            <a:gdLst>
              <a:gd name="connsiteX0" fmla="*/ 88595 w 1162278"/>
              <a:gd name="connsiteY0" fmla="*/ 130898 h 518314"/>
              <a:gd name="connsiteX1" fmla="*/ 88595 w 1162278"/>
              <a:gd name="connsiteY1" fmla="*/ 87617 h 518314"/>
              <a:gd name="connsiteX2" fmla="*/ 130783 w 1162278"/>
              <a:gd name="connsiteY2" fmla="*/ 87617 h 518314"/>
              <a:gd name="connsiteX3" fmla="*/ 130783 w 1162278"/>
              <a:gd name="connsiteY3" fmla="*/ 42225 h 518314"/>
              <a:gd name="connsiteX4" fmla="*/ 88595 w 1162278"/>
              <a:gd name="connsiteY4" fmla="*/ 42225 h 518314"/>
              <a:gd name="connsiteX5" fmla="*/ 88595 w 1162278"/>
              <a:gd name="connsiteY5" fmla="*/ 0 h 518314"/>
              <a:gd name="connsiteX6" fmla="*/ 43243 w 1162278"/>
              <a:gd name="connsiteY6" fmla="*/ 0 h 518314"/>
              <a:gd name="connsiteX7" fmla="*/ 43243 w 1162278"/>
              <a:gd name="connsiteY7" fmla="*/ 42225 h 518314"/>
              <a:gd name="connsiteX8" fmla="*/ 0 w 1162278"/>
              <a:gd name="connsiteY8" fmla="*/ 42225 h 518314"/>
              <a:gd name="connsiteX9" fmla="*/ 0 w 1162278"/>
              <a:gd name="connsiteY9" fmla="*/ 87617 h 518314"/>
              <a:gd name="connsiteX10" fmla="*/ 43243 w 1162278"/>
              <a:gd name="connsiteY10" fmla="*/ 87617 h 518314"/>
              <a:gd name="connsiteX11" fmla="*/ 43243 w 1162278"/>
              <a:gd name="connsiteY11" fmla="*/ 130898 h 518314"/>
              <a:gd name="connsiteX12" fmla="*/ 88595 w 1162278"/>
              <a:gd name="connsiteY12" fmla="*/ 130898 h 518314"/>
              <a:gd name="connsiteX13" fmla="*/ 1119036 w 1162278"/>
              <a:gd name="connsiteY13" fmla="*/ 518315 h 518314"/>
              <a:gd name="connsiteX14" fmla="*/ 1119036 w 1162278"/>
              <a:gd name="connsiteY14" fmla="*/ 475034 h 518314"/>
              <a:gd name="connsiteX15" fmla="*/ 1162279 w 1162278"/>
              <a:gd name="connsiteY15" fmla="*/ 475034 h 518314"/>
              <a:gd name="connsiteX16" fmla="*/ 1162279 w 1162278"/>
              <a:gd name="connsiteY16" fmla="*/ 429642 h 518314"/>
              <a:gd name="connsiteX17" fmla="*/ 1119036 w 1162278"/>
              <a:gd name="connsiteY17" fmla="*/ 429642 h 518314"/>
              <a:gd name="connsiteX18" fmla="*/ 1119036 w 1162278"/>
              <a:gd name="connsiteY18" fmla="*/ 387416 h 518314"/>
              <a:gd name="connsiteX19" fmla="*/ 1073684 w 1162278"/>
              <a:gd name="connsiteY19" fmla="*/ 387416 h 518314"/>
              <a:gd name="connsiteX20" fmla="*/ 1073684 w 1162278"/>
              <a:gd name="connsiteY20" fmla="*/ 429642 h 518314"/>
              <a:gd name="connsiteX21" fmla="*/ 1030442 w 1162278"/>
              <a:gd name="connsiteY21" fmla="*/ 429642 h 518314"/>
              <a:gd name="connsiteX22" fmla="*/ 1030442 w 1162278"/>
              <a:gd name="connsiteY22" fmla="*/ 475034 h 518314"/>
              <a:gd name="connsiteX23" fmla="*/ 1073684 w 1162278"/>
              <a:gd name="connsiteY23" fmla="*/ 475034 h 518314"/>
              <a:gd name="connsiteX24" fmla="*/ 1073684 w 1162278"/>
              <a:gd name="connsiteY24" fmla="*/ 518315 h 518314"/>
              <a:gd name="connsiteX25" fmla="*/ 1119036 w 1162278"/>
              <a:gd name="connsiteY25" fmla="*/ 518315 h 518314"/>
              <a:gd name="connsiteX26" fmla="*/ 912315 w 1162278"/>
              <a:gd name="connsiteY26" fmla="*/ 518315 h 518314"/>
              <a:gd name="connsiteX27" fmla="*/ 912315 w 1162278"/>
              <a:gd name="connsiteY27" fmla="*/ 475034 h 518314"/>
              <a:gd name="connsiteX28" fmla="*/ 955558 w 1162278"/>
              <a:gd name="connsiteY28" fmla="*/ 475034 h 518314"/>
              <a:gd name="connsiteX29" fmla="*/ 955558 w 1162278"/>
              <a:gd name="connsiteY29" fmla="*/ 429642 h 518314"/>
              <a:gd name="connsiteX30" fmla="*/ 912315 w 1162278"/>
              <a:gd name="connsiteY30" fmla="*/ 429642 h 518314"/>
              <a:gd name="connsiteX31" fmla="*/ 912315 w 1162278"/>
              <a:gd name="connsiteY31" fmla="*/ 387416 h 518314"/>
              <a:gd name="connsiteX32" fmla="*/ 866963 w 1162278"/>
              <a:gd name="connsiteY32" fmla="*/ 387416 h 518314"/>
              <a:gd name="connsiteX33" fmla="*/ 866963 w 1162278"/>
              <a:gd name="connsiteY33" fmla="*/ 429642 h 518314"/>
              <a:gd name="connsiteX34" fmla="*/ 824775 w 1162278"/>
              <a:gd name="connsiteY34" fmla="*/ 429642 h 518314"/>
              <a:gd name="connsiteX35" fmla="*/ 824775 w 1162278"/>
              <a:gd name="connsiteY35" fmla="*/ 475034 h 518314"/>
              <a:gd name="connsiteX36" fmla="*/ 866963 w 1162278"/>
              <a:gd name="connsiteY36" fmla="*/ 475034 h 518314"/>
              <a:gd name="connsiteX37" fmla="*/ 866963 w 1162278"/>
              <a:gd name="connsiteY37" fmla="*/ 518315 h 518314"/>
              <a:gd name="connsiteX38" fmla="*/ 912315 w 1162278"/>
              <a:gd name="connsiteY38" fmla="*/ 518315 h 518314"/>
              <a:gd name="connsiteX39" fmla="*/ 706649 w 1162278"/>
              <a:gd name="connsiteY39" fmla="*/ 518315 h 518314"/>
              <a:gd name="connsiteX40" fmla="*/ 706649 w 1162278"/>
              <a:gd name="connsiteY40" fmla="*/ 475034 h 518314"/>
              <a:gd name="connsiteX41" fmla="*/ 749891 w 1162278"/>
              <a:gd name="connsiteY41" fmla="*/ 475034 h 518314"/>
              <a:gd name="connsiteX42" fmla="*/ 749891 w 1162278"/>
              <a:gd name="connsiteY42" fmla="*/ 429642 h 518314"/>
              <a:gd name="connsiteX43" fmla="*/ 706649 w 1162278"/>
              <a:gd name="connsiteY43" fmla="*/ 429642 h 518314"/>
              <a:gd name="connsiteX44" fmla="*/ 706649 w 1162278"/>
              <a:gd name="connsiteY44" fmla="*/ 387416 h 518314"/>
              <a:gd name="connsiteX45" fmla="*/ 661297 w 1162278"/>
              <a:gd name="connsiteY45" fmla="*/ 387416 h 518314"/>
              <a:gd name="connsiteX46" fmla="*/ 661297 w 1162278"/>
              <a:gd name="connsiteY46" fmla="*/ 429642 h 518314"/>
              <a:gd name="connsiteX47" fmla="*/ 618054 w 1162278"/>
              <a:gd name="connsiteY47" fmla="*/ 429642 h 518314"/>
              <a:gd name="connsiteX48" fmla="*/ 618054 w 1162278"/>
              <a:gd name="connsiteY48" fmla="*/ 475034 h 518314"/>
              <a:gd name="connsiteX49" fmla="*/ 661297 w 1162278"/>
              <a:gd name="connsiteY49" fmla="*/ 475034 h 518314"/>
              <a:gd name="connsiteX50" fmla="*/ 661297 w 1162278"/>
              <a:gd name="connsiteY50" fmla="*/ 518315 h 518314"/>
              <a:gd name="connsiteX51" fmla="*/ 706649 w 1162278"/>
              <a:gd name="connsiteY51" fmla="*/ 518315 h 518314"/>
              <a:gd name="connsiteX52" fmla="*/ 499928 w 1162278"/>
              <a:gd name="connsiteY52" fmla="*/ 518315 h 518314"/>
              <a:gd name="connsiteX53" fmla="*/ 499928 w 1162278"/>
              <a:gd name="connsiteY53" fmla="*/ 475034 h 518314"/>
              <a:gd name="connsiteX54" fmla="*/ 543170 w 1162278"/>
              <a:gd name="connsiteY54" fmla="*/ 475034 h 518314"/>
              <a:gd name="connsiteX55" fmla="*/ 543170 w 1162278"/>
              <a:gd name="connsiteY55" fmla="*/ 429642 h 518314"/>
              <a:gd name="connsiteX56" fmla="*/ 499928 w 1162278"/>
              <a:gd name="connsiteY56" fmla="*/ 429642 h 518314"/>
              <a:gd name="connsiteX57" fmla="*/ 499928 w 1162278"/>
              <a:gd name="connsiteY57" fmla="*/ 387416 h 518314"/>
              <a:gd name="connsiteX58" fmla="*/ 455630 w 1162278"/>
              <a:gd name="connsiteY58" fmla="*/ 387416 h 518314"/>
              <a:gd name="connsiteX59" fmla="*/ 455630 w 1162278"/>
              <a:gd name="connsiteY59" fmla="*/ 429642 h 518314"/>
              <a:gd name="connsiteX60" fmla="*/ 412388 w 1162278"/>
              <a:gd name="connsiteY60" fmla="*/ 429642 h 518314"/>
              <a:gd name="connsiteX61" fmla="*/ 412388 w 1162278"/>
              <a:gd name="connsiteY61" fmla="*/ 475034 h 518314"/>
              <a:gd name="connsiteX62" fmla="*/ 455630 w 1162278"/>
              <a:gd name="connsiteY62" fmla="*/ 475034 h 518314"/>
              <a:gd name="connsiteX63" fmla="*/ 455630 w 1162278"/>
              <a:gd name="connsiteY63" fmla="*/ 518315 h 518314"/>
              <a:gd name="connsiteX64" fmla="*/ 499928 w 1162278"/>
              <a:gd name="connsiteY64" fmla="*/ 518315 h 518314"/>
              <a:gd name="connsiteX65" fmla="*/ 294261 w 1162278"/>
              <a:gd name="connsiteY65" fmla="*/ 518315 h 518314"/>
              <a:gd name="connsiteX66" fmla="*/ 294261 w 1162278"/>
              <a:gd name="connsiteY66" fmla="*/ 475034 h 518314"/>
              <a:gd name="connsiteX67" fmla="*/ 337504 w 1162278"/>
              <a:gd name="connsiteY67" fmla="*/ 475034 h 518314"/>
              <a:gd name="connsiteX68" fmla="*/ 337504 w 1162278"/>
              <a:gd name="connsiteY68" fmla="*/ 429642 h 518314"/>
              <a:gd name="connsiteX69" fmla="*/ 294261 w 1162278"/>
              <a:gd name="connsiteY69" fmla="*/ 429642 h 518314"/>
              <a:gd name="connsiteX70" fmla="*/ 294261 w 1162278"/>
              <a:gd name="connsiteY70" fmla="*/ 387416 h 518314"/>
              <a:gd name="connsiteX71" fmla="*/ 248909 w 1162278"/>
              <a:gd name="connsiteY71" fmla="*/ 387416 h 518314"/>
              <a:gd name="connsiteX72" fmla="*/ 248909 w 1162278"/>
              <a:gd name="connsiteY72" fmla="*/ 429642 h 518314"/>
              <a:gd name="connsiteX73" fmla="*/ 205666 w 1162278"/>
              <a:gd name="connsiteY73" fmla="*/ 429642 h 518314"/>
              <a:gd name="connsiteX74" fmla="*/ 205666 w 1162278"/>
              <a:gd name="connsiteY74" fmla="*/ 475034 h 518314"/>
              <a:gd name="connsiteX75" fmla="*/ 248909 w 1162278"/>
              <a:gd name="connsiteY75" fmla="*/ 475034 h 518314"/>
              <a:gd name="connsiteX76" fmla="*/ 248909 w 1162278"/>
              <a:gd name="connsiteY76" fmla="*/ 518315 h 518314"/>
              <a:gd name="connsiteX77" fmla="*/ 294261 w 1162278"/>
              <a:gd name="connsiteY77" fmla="*/ 518315 h 518314"/>
              <a:gd name="connsiteX78" fmla="*/ 88595 w 1162278"/>
              <a:gd name="connsiteY78" fmla="*/ 518315 h 518314"/>
              <a:gd name="connsiteX79" fmla="*/ 88595 w 1162278"/>
              <a:gd name="connsiteY79" fmla="*/ 475034 h 518314"/>
              <a:gd name="connsiteX80" fmla="*/ 130783 w 1162278"/>
              <a:gd name="connsiteY80" fmla="*/ 475034 h 518314"/>
              <a:gd name="connsiteX81" fmla="*/ 130783 w 1162278"/>
              <a:gd name="connsiteY81" fmla="*/ 429642 h 518314"/>
              <a:gd name="connsiteX82" fmla="*/ 88595 w 1162278"/>
              <a:gd name="connsiteY82" fmla="*/ 429642 h 518314"/>
              <a:gd name="connsiteX83" fmla="*/ 88595 w 1162278"/>
              <a:gd name="connsiteY83" fmla="*/ 387416 h 518314"/>
              <a:gd name="connsiteX84" fmla="*/ 43243 w 1162278"/>
              <a:gd name="connsiteY84" fmla="*/ 387416 h 518314"/>
              <a:gd name="connsiteX85" fmla="*/ 43243 w 1162278"/>
              <a:gd name="connsiteY85" fmla="*/ 429642 h 518314"/>
              <a:gd name="connsiteX86" fmla="*/ 0 w 1162278"/>
              <a:gd name="connsiteY86" fmla="*/ 429642 h 518314"/>
              <a:gd name="connsiteX87" fmla="*/ 0 w 1162278"/>
              <a:gd name="connsiteY87" fmla="*/ 475034 h 518314"/>
              <a:gd name="connsiteX88" fmla="*/ 43243 w 1162278"/>
              <a:gd name="connsiteY88" fmla="*/ 475034 h 518314"/>
              <a:gd name="connsiteX89" fmla="*/ 43243 w 1162278"/>
              <a:gd name="connsiteY89" fmla="*/ 518315 h 518314"/>
              <a:gd name="connsiteX90" fmla="*/ 88595 w 1162278"/>
              <a:gd name="connsiteY90" fmla="*/ 518315 h 518314"/>
              <a:gd name="connsiteX91" fmla="*/ 1119036 w 1162278"/>
              <a:gd name="connsiteY91" fmla="*/ 324079 h 518314"/>
              <a:gd name="connsiteX92" fmla="*/ 1119036 w 1162278"/>
              <a:gd name="connsiteY92" fmla="*/ 281853 h 518314"/>
              <a:gd name="connsiteX93" fmla="*/ 1162279 w 1162278"/>
              <a:gd name="connsiteY93" fmla="*/ 281853 h 518314"/>
              <a:gd name="connsiteX94" fmla="*/ 1162279 w 1162278"/>
              <a:gd name="connsiteY94" fmla="*/ 236461 h 518314"/>
              <a:gd name="connsiteX95" fmla="*/ 1119036 w 1162278"/>
              <a:gd name="connsiteY95" fmla="*/ 236461 h 518314"/>
              <a:gd name="connsiteX96" fmla="*/ 1119036 w 1162278"/>
              <a:gd name="connsiteY96" fmla="*/ 193180 h 518314"/>
              <a:gd name="connsiteX97" fmla="*/ 1073684 w 1162278"/>
              <a:gd name="connsiteY97" fmla="*/ 193180 h 518314"/>
              <a:gd name="connsiteX98" fmla="*/ 1073684 w 1162278"/>
              <a:gd name="connsiteY98" fmla="*/ 236461 h 518314"/>
              <a:gd name="connsiteX99" fmla="*/ 1030442 w 1162278"/>
              <a:gd name="connsiteY99" fmla="*/ 236461 h 518314"/>
              <a:gd name="connsiteX100" fmla="*/ 1030442 w 1162278"/>
              <a:gd name="connsiteY100" fmla="*/ 281853 h 518314"/>
              <a:gd name="connsiteX101" fmla="*/ 1073684 w 1162278"/>
              <a:gd name="connsiteY101" fmla="*/ 281853 h 518314"/>
              <a:gd name="connsiteX102" fmla="*/ 1073684 w 1162278"/>
              <a:gd name="connsiteY102" fmla="*/ 324079 h 518314"/>
              <a:gd name="connsiteX103" fmla="*/ 1119036 w 1162278"/>
              <a:gd name="connsiteY103" fmla="*/ 324079 h 518314"/>
              <a:gd name="connsiteX104" fmla="*/ 912315 w 1162278"/>
              <a:gd name="connsiteY104" fmla="*/ 324079 h 518314"/>
              <a:gd name="connsiteX105" fmla="*/ 912315 w 1162278"/>
              <a:gd name="connsiteY105" fmla="*/ 281853 h 518314"/>
              <a:gd name="connsiteX106" fmla="*/ 955558 w 1162278"/>
              <a:gd name="connsiteY106" fmla="*/ 281853 h 518314"/>
              <a:gd name="connsiteX107" fmla="*/ 955558 w 1162278"/>
              <a:gd name="connsiteY107" fmla="*/ 236461 h 518314"/>
              <a:gd name="connsiteX108" fmla="*/ 912315 w 1162278"/>
              <a:gd name="connsiteY108" fmla="*/ 236461 h 518314"/>
              <a:gd name="connsiteX109" fmla="*/ 912315 w 1162278"/>
              <a:gd name="connsiteY109" fmla="*/ 193180 h 518314"/>
              <a:gd name="connsiteX110" fmla="*/ 866963 w 1162278"/>
              <a:gd name="connsiteY110" fmla="*/ 193180 h 518314"/>
              <a:gd name="connsiteX111" fmla="*/ 866963 w 1162278"/>
              <a:gd name="connsiteY111" fmla="*/ 236461 h 518314"/>
              <a:gd name="connsiteX112" fmla="*/ 824775 w 1162278"/>
              <a:gd name="connsiteY112" fmla="*/ 236461 h 518314"/>
              <a:gd name="connsiteX113" fmla="*/ 824775 w 1162278"/>
              <a:gd name="connsiteY113" fmla="*/ 281853 h 518314"/>
              <a:gd name="connsiteX114" fmla="*/ 866963 w 1162278"/>
              <a:gd name="connsiteY114" fmla="*/ 281853 h 518314"/>
              <a:gd name="connsiteX115" fmla="*/ 866963 w 1162278"/>
              <a:gd name="connsiteY115" fmla="*/ 324079 h 518314"/>
              <a:gd name="connsiteX116" fmla="*/ 912315 w 1162278"/>
              <a:gd name="connsiteY116" fmla="*/ 324079 h 518314"/>
              <a:gd name="connsiteX117" fmla="*/ 706649 w 1162278"/>
              <a:gd name="connsiteY117" fmla="*/ 324079 h 518314"/>
              <a:gd name="connsiteX118" fmla="*/ 706649 w 1162278"/>
              <a:gd name="connsiteY118" fmla="*/ 281853 h 518314"/>
              <a:gd name="connsiteX119" fmla="*/ 749891 w 1162278"/>
              <a:gd name="connsiteY119" fmla="*/ 281853 h 518314"/>
              <a:gd name="connsiteX120" fmla="*/ 749891 w 1162278"/>
              <a:gd name="connsiteY120" fmla="*/ 236461 h 518314"/>
              <a:gd name="connsiteX121" fmla="*/ 706649 w 1162278"/>
              <a:gd name="connsiteY121" fmla="*/ 236461 h 518314"/>
              <a:gd name="connsiteX122" fmla="*/ 706649 w 1162278"/>
              <a:gd name="connsiteY122" fmla="*/ 193180 h 518314"/>
              <a:gd name="connsiteX123" fmla="*/ 661297 w 1162278"/>
              <a:gd name="connsiteY123" fmla="*/ 193180 h 518314"/>
              <a:gd name="connsiteX124" fmla="*/ 661297 w 1162278"/>
              <a:gd name="connsiteY124" fmla="*/ 236461 h 518314"/>
              <a:gd name="connsiteX125" fmla="*/ 618054 w 1162278"/>
              <a:gd name="connsiteY125" fmla="*/ 236461 h 518314"/>
              <a:gd name="connsiteX126" fmla="*/ 618054 w 1162278"/>
              <a:gd name="connsiteY126" fmla="*/ 281853 h 518314"/>
              <a:gd name="connsiteX127" fmla="*/ 661297 w 1162278"/>
              <a:gd name="connsiteY127" fmla="*/ 281853 h 518314"/>
              <a:gd name="connsiteX128" fmla="*/ 661297 w 1162278"/>
              <a:gd name="connsiteY128" fmla="*/ 324079 h 518314"/>
              <a:gd name="connsiteX129" fmla="*/ 706649 w 1162278"/>
              <a:gd name="connsiteY129" fmla="*/ 324079 h 518314"/>
              <a:gd name="connsiteX130" fmla="*/ 499928 w 1162278"/>
              <a:gd name="connsiteY130" fmla="*/ 324079 h 518314"/>
              <a:gd name="connsiteX131" fmla="*/ 499928 w 1162278"/>
              <a:gd name="connsiteY131" fmla="*/ 281853 h 518314"/>
              <a:gd name="connsiteX132" fmla="*/ 543170 w 1162278"/>
              <a:gd name="connsiteY132" fmla="*/ 281853 h 518314"/>
              <a:gd name="connsiteX133" fmla="*/ 543170 w 1162278"/>
              <a:gd name="connsiteY133" fmla="*/ 236461 h 518314"/>
              <a:gd name="connsiteX134" fmla="*/ 499928 w 1162278"/>
              <a:gd name="connsiteY134" fmla="*/ 236461 h 518314"/>
              <a:gd name="connsiteX135" fmla="*/ 499928 w 1162278"/>
              <a:gd name="connsiteY135" fmla="*/ 193180 h 518314"/>
              <a:gd name="connsiteX136" fmla="*/ 455630 w 1162278"/>
              <a:gd name="connsiteY136" fmla="*/ 193180 h 518314"/>
              <a:gd name="connsiteX137" fmla="*/ 455630 w 1162278"/>
              <a:gd name="connsiteY137" fmla="*/ 236461 h 518314"/>
              <a:gd name="connsiteX138" fmla="*/ 412388 w 1162278"/>
              <a:gd name="connsiteY138" fmla="*/ 236461 h 518314"/>
              <a:gd name="connsiteX139" fmla="*/ 412388 w 1162278"/>
              <a:gd name="connsiteY139" fmla="*/ 281853 h 518314"/>
              <a:gd name="connsiteX140" fmla="*/ 455630 w 1162278"/>
              <a:gd name="connsiteY140" fmla="*/ 281853 h 518314"/>
              <a:gd name="connsiteX141" fmla="*/ 455630 w 1162278"/>
              <a:gd name="connsiteY141" fmla="*/ 324079 h 518314"/>
              <a:gd name="connsiteX142" fmla="*/ 499928 w 1162278"/>
              <a:gd name="connsiteY142" fmla="*/ 324079 h 518314"/>
              <a:gd name="connsiteX143" fmla="*/ 294261 w 1162278"/>
              <a:gd name="connsiteY143" fmla="*/ 324079 h 518314"/>
              <a:gd name="connsiteX144" fmla="*/ 294261 w 1162278"/>
              <a:gd name="connsiteY144" fmla="*/ 281853 h 518314"/>
              <a:gd name="connsiteX145" fmla="*/ 337504 w 1162278"/>
              <a:gd name="connsiteY145" fmla="*/ 281853 h 518314"/>
              <a:gd name="connsiteX146" fmla="*/ 337504 w 1162278"/>
              <a:gd name="connsiteY146" fmla="*/ 236461 h 518314"/>
              <a:gd name="connsiteX147" fmla="*/ 294261 w 1162278"/>
              <a:gd name="connsiteY147" fmla="*/ 236461 h 518314"/>
              <a:gd name="connsiteX148" fmla="*/ 294261 w 1162278"/>
              <a:gd name="connsiteY148" fmla="*/ 193180 h 518314"/>
              <a:gd name="connsiteX149" fmla="*/ 248909 w 1162278"/>
              <a:gd name="connsiteY149" fmla="*/ 193180 h 518314"/>
              <a:gd name="connsiteX150" fmla="*/ 248909 w 1162278"/>
              <a:gd name="connsiteY150" fmla="*/ 236461 h 518314"/>
              <a:gd name="connsiteX151" fmla="*/ 205666 w 1162278"/>
              <a:gd name="connsiteY151" fmla="*/ 236461 h 518314"/>
              <a:gd name="connsiteX152" fmla="*/ 205666 w 1162278"/>
              <a:gd name="connsiteY152" fmla="*/ 281853 h 518314"/>
              <a:gd name="connsiteX153" fmla="*/ 248909 w 1162278"/>
              <a:gd name="connsiteY153" fmla="*/ 281853 h 518314"/>
              <a:gd name="connsiteX154" fmla="*/ 248909 w 1162278"/>
              <a:gd name="connsiteY154" fmla="*/ 324079 h 518314"/>
              <a:gd name="connsiteX155" fmla="*/ 294261 w 1162278"/>
              <a:gd name="connsiteY155" fmla="*/ 324079 h 518314"/>
              <a:gd name="connsiteX156" fmla="*/ 88595 w 1162278"/>
              <a:gd name="connsiteY156" fmla="*/ 324079 h 518314"/>
              <a:gd name="connsiteX157" fmla="*/ 88595 w 1162278"/>
              <a:gd name="connsiteY157" fmla="*/ 281853 h 518314"/>
              <a:gd name="connsiteX158" fmla="*/ 130783 w 1162278"/>
              <a:gd name="connsiteY158" fmla="*/ 281853 h 518314"/>
              <a:gd name="connsiteX159" fmla="*/ 130783 w 1162278"/>
              <a:gd name="connsiteY159" fmla="*/ 236461 h 518314"/>
              <a:gd name="connsiteX160" fmla="*/ 88595 w 1162278"/>
              <a:gd name="connsiteY160" fmla="*/ 236461 h 518314"/>
              <a:gd name="connsiteX161" fmla="*/ 88595 w 1162278"/>
              <a:gd name="connsiteY161" fmla="*/ 193180 h 518314"/>
              <a:gd name="connsiteX162" fmla="*/ 43243 w 1162278"/>
              <a:gd name="connsiteY162" fmla="*/ 193180 h 518314"/>
              <a:gd name="connsiteX163" fmla="*/ 43243 w 1162278"/>
              <a:gd name="connsiteY163" fmla="*/ 236461 h 518314"/>
              <a:gd name="connsiteX164" fmla="*/ 0 w 1162278"/>
              <a:gd name="connsiteY164" fmla="*/ 236461 h 518314"/>
              <a:gd name="connsiteX165" fmla="*/ 0 w 1162278"/>
              <a:gd name="connsiteY165" fmla="*/ 281853 h 518314"/>
              <a:gd name="connsiteX166" fmla="*/ 43243 w 1162278"/>
              <a:gd name="connsiteY166" fmla="*/ 281853 h 518314"/>
              <a:gd name="connsiteX167" fmla="*/ 43243 w 1162278"/>
              <a:gd name="connsiteY167" fmla="*/ 324079 h 518314"/>
              <a:gd name="connsiteX168" fmla="*/ 88595 w 1162278"/>
              <a:gd name="connsiteY168" fmla="*/ 324079 h 518314"/>
              <a:gd name="connsiteX169" fmla="*/ 1119036 w 1162278"/>
              <a:gd name="connsiteY169" fmla="*/ 130898 h 518314"/>
              <a:gd name="connsiteX170" fmla="*/ 1119036 w 1162278"/>
              <a:gd name="connsiteY170" fmla="*/ 87617 h 518314"/>
              <a:gd name="connsiteX171" fmla="*/ 1162279 w 1162278"/>
              <a:gd name="connsiteY171" fmla="*/ 87617 h 518314"/>
              <a:gd name="connsiteX172" fmla="*/ 1162279 w 1162278"/>
              <a:gd name="connsiteY172" fmla="*/ 42225 h 518314"/>
              <a:gd name="connsiteX173" fmla="*/ 1119036 w 1162278"/>
              <a:gd name="connsiteY173" fmla="*/ 42225 h 518314"/>
              <a:gd name="connsiteX174" fmla="*/ 1119036 w 1162278"/>
              <a:gd name="connsiteY174" fmla="*/ 0 h 518314"/>
              <a:gd name="connsiteX175" fmla="*/ 1073684 w 1162278"/>
              <a:gd name="connsiteY175" fmla="*/ 0 h 518314"/>
              <a:gd name="connsiteX176" fmla="*/ 1073684 w 1162278"/>
              <a:gd name="connsiteY176" fmla="*/ 42225 h 518314"/>
              <a:gd name="connsiteX177" fmla="*/ 1030442 w 1162278"/>
              <a:gd name="connsiteY177" fmla="*/ 42225 h 518314"/>
              <a:gd name="connsiteX178" fmla="*/ 1030442 w 1162278"/>
              <a:gd name="connsiteY178" fmla="*/ 87617 h 518314"/>
              <a:gd name="connsiteX179" fmla="*/ 1073684 w 1162278"/>
              <a:gd name="connsiteY179" fmla="*/ 87617 h 518314"/>
              <a:gd name="connsiteX180" fmla="*/ 1073684 w 1162278"/>
              <a:gd name="connsiteY180" fmla="*/ 130898 h 518314"/>
              <a:gd name="connsiteX181" fmla="*/ 1119036 w 1162278"/>
              <a:gd name="connsiteY181" fmla="*/ 130898 h 518314"/>
              <a:gd name="connsiteX182" fmla="*/ 912315 w 1162278"/>
              <a:gd name="connsiteY182" fmla="*/ 130898 h 518314"/>
              <a:gd name="connsiteX183" fmla="*/ 912315 w 1162278"/>
              <a:gd name="connsiteY183" fmla="*/ 87617 h 518314"/>
              <a:gd name="connsiteX184" fmla="*/ 955558 w 1162278"/>
              <a:gd name="connsiteY184" fmla="*/ 87617 h 518314"/>
              <a:gd name="connsiteX185" fmla="*/ 955558 w 1162278"/>
              <a:gd name="connsiteY185" fmla="*/ 42225 h 518314"/>
              <a:gd name="connsiteX186" fmla="*/ 912315 w 1162278"/>
              <a:gd name="connsiteY186" fmla="*/ 42225 h 518314"/>
              <a:gd name="connsiteX187" fmla="*/ 912315 w 1162278"/>
              <a:gd name="connsiteY187" fmla="*/ 0 h 518314"/>
              <a:gd name="connsiteX188" fmla="*/ 866963 w 1162278"/>
              <a:gd name="connsiteY188" fmla="*/ 0 h 518314"/>
              <a:gd name="connsiteX189" fmla="*/ 866963 w 1162278"/>
              <a:gd name="connsiteY189" fmla="*/ 42225 h 518314"/>
              <a:gd name="connsiteX190" fmla="*/ 824775 w 1162278"/>
              <a:gd name="connsiteY190" fmla="*/ 42225 h 518314"/>
              <a:gd name="connsiteX191" fmla="*/ 824775 w 1162278"/>
              <a:gd name="connsiteY191" fmla="*/ 87617 h 518314"/>
              <a:gd name="connsiteX192" fmla="*/ 866963 w 1162278"/>
              <a:gd name="connsiteY192" fmla="*/ 87617 h 518314"/>
              <a:gd name="connsiteX193" fmla="*/ 866963 w 1162278"/>
              <a:gd name="connsiteY193" fmla="*/ 130898 h 518314"/>
              <a:gd name="connsiteX194" fmla="*/ 912315 w 1162278"/>
              <a:gd name="connsiteY194" fmla="*/ 130898 h 518314"/>
              <a:gd name="connsiteX195" fmla="*/ 706649 w 1162278"/>
              <a:gd name="connsiteY195" fmla="*/ 130898 h 518314"/>
              <a:gd name="connsiteX196" fmla="*/ 706649 w 1162278"/>
              <a:gd name="connsiteY196" fmla="*/ 87617 h 518314"/>
              <a:gd name="connsiteX197" fmla="*/ 749891 w 1162278"/>
              <a:gd name="connsiteY197" fmla="*/ 87617 h 518314"/>
              <a:gd name="connsiteX198" fmla="*/ 749891 w 1162278"/>
              <a:gd name="connsiteY198" fmla="*/ 42225 h 518314"/>
              <a:gd name="connsiteX199" fmla="*/ 706649 w 1162278"/>
              <a:gd name="connsiteY199" fmla="*/ 42225 h 518314"/>
              <a:gd name="connsiteX200" fmla="*/ 706649 w 1162278"/>
              <a:gd name="connsiteY200" fmla="*/ 0 h 518314"/>
              <a:gd name="connsiteX201" fmla="*/ 661297 w 1162278"/>
              <a:gd name="connsiteY201" fmla="*/ 0 h 518314"/>
              <a:gd name="connsiteX202" fmla="*/ 661297 w 1162278"/>
              <a:gd name="connsiteY202" fmla="*/ 42225 h 518314"/>
              <a:gd name="connsiteX203" fmla="*/ 618054 w 1162278"/>
              <a:gd name="connsiteY203" fmla="*/ 42225 h 518314"/>
              <a:gd name="connsiteX204" fmla="*/ 618054 w 1162278"/>
              <a:gd name="connsiteY204" fmla="*/ 87617 h 518314"/>
              <a:gd name="connsiteX205" fmla="*/ 661297 w 1162278"/>
              <a:gd name="connsiteY205" fmla="*/ 87617 h 518314"/>
              <a:gd name="connsiteX206" fmla="*/ 661297 w 1162278"/>
              <a:gd name="connsiteY206" fmla="*/ 130898 h 518314"/>
              <a:gd name="connsiteX207" fmla="*/ 706649 w 1162278"/>
              <a:gd name="connsiteY207" fmla="*/ 130898 h 518314"/>
              <a:gd name="connsiteX208" fmla="*/ 499928 w 1162278"/>
              <a:gd name="connsiteY208" fmla="*/ 130898 h 518314"/>
              <a:gd name="connsiteX209" fmla="*/ 499928 w 1162278"/>
              <a:gd name="connsiteY209" fmla="*/ 87617 h 518314"/>
              <a:gd name="connsiteX210" fmla="*/ 543170 w 1162278"/>
              <a:gd name="connsiteY210" fmla="*/ 87617 h 518314"/>
              <a:gd name="connsiteX211" fmla="*/ 543170 w 1162278"/>
              <a:gd name="connsiteY211" fmla="*/ 42225 h 518314"/>
              <a:gd name="connsiteX212" fmla="*/ 499928 w 1162278"/>
              <a:gd name="connsiteY212" fmla="*/ 42225 h 518314"/>
              <a:gd name="connsiteX213" fmla="*/ 499928 w 1162278"/>
              <a:gd name="connsiteY213" fmla="*/ 0 h 518314"/>
              <a:gd name="connsiteX214" fmla="*/ 455630 w 1162278"/>
              <a:gd name="connsiteY214" fmla="*/ 0 h 518314"/>
              <a:gd name="connsiteX215" fmla="*/ 455630 w 1162278"/>
              <a:gd name="connsiteY215" fmla="*/ 42225 h 518314"/>
              <a:gd name="connsiteX216" fmla="*/ 412388 w 1162278"/>
              <a:gd name="connsiteY216" fmla="*/ 42225 h 518314"/>
              <a:gd name="connsiteX217" fmla="*/ 412388 w 1162278"/>
              <a:gd name="connsiteY217" fmla="*/ 87617 h 518314"/>
              <a:gd name="connsiteX218" fmla="*/ 455630 w 1162278"/>
              <a:gd name="connsiteY218" fmla="*/ 87617 h 518314"/>
              <a:gd name="connsiteX219" fmla="*/ 455630 w 1162278"/>
              <a:gd name="connsiteY219" fmla="*/ 130898 h 518314"/>
              <a:gd name="connsiteX220" fmla="*/ 499928 w 1162278"/>
              <a:gd name="connsiteY220" fmla="*/ 130898 h 518314"/>
              <a:gd name="connsiteX221" fmla="*/ 294261 w 1162278"/>
              <a:gd name="connsiteY221" fmla="*/ 130898 h 518314"/>
              <a:gd name="connsiteX222" fmla="*/ 294261 w 1162278"/>
              <a:gd name="connsiteY222" fmla="*/ 87617 h 518314"/>
              <a:gd name="connsiteX223" fmla="*/ 337504 w 1162278"/>
              <a:gd name="connsiteY223" fmla="*/ 87617 h 518314"/>
              <a:gd name="connsiteX224" fmla="*/ 337504 w 1162278"/>
              <a:gd name="connsiteY224" fmla="*/ 42225 h 518314"/>
              <a:gd name="connsiteX225" fmla="*/ 294261 w 1162278"/>
              <a:gd name="connsiteY225" fmla="*/ 42225 h 518314"/>
              <a:gd name="connsiteX226" fmla="*/ 294261 w 1162278"/>
              <a:gd name="connsiteY226" fmla="*/ 0 h 518314"/>
              <a:gd name="connsiteX227" fmla="*/ 248909 w 1162278"/>
              <a:gd name="connsiteY227" fmla="*/ 0 h 518314"/>
              <a:gd name="connsiteX228" fmla="*/ 248909 w 1162278"/>
              <a:gd name="connsiteY228" fmla="*/ 42225 h 518314"/>
              <a:gd name="connsiteX229" fmla="*/ 205666 w 1162278"/>
              <a:gd name="connsiteY229" fmla="*/ 42225 h 518314"/>
              <a:gd name="connsiteX230" fmla="*/ 205666 w 1162278"/>
              <a:gd name="connsiteY230" fmla="*/ 87617 h 518314"/>
              <a:gd name="connsiteX231" fmla="*/ 248909 w 1162278"/>
              <a:gd name="connsiteY231" fmla="*/ 87617 h 518314"/>
              <a:gd name="connsiteX232" fmla="*/ 248909 w 1162278"/>
              <a:gd name="connsiteY232" fmla="*/ 130898 h 518314"/>
              <a:gd name="connsiteX233" fmla="*/ 294261 w 1162278"/>
              <a:gd name="connsiteY233" fmla="*/ 130898 h 518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162278" h="518314">
                <a:moveTo>
                  <a:pt x="88595" y="130898"/>
                </a:moveTo>
                <a:lnTo>
                  <a:pt x="88595" y="87617"/>
                </a:lnTo>
                <a:lnTo>
                  <a:pt x="130783" y="87617"/>
                </a:lnTo>
                <a:lnTo>
                  <a:pt x="130783" y="42225"/>
                </a:lnTo>
                <a:lnTo>
                  <a:pt x="88595" y="42225"/>
                </a:lnTo>
                <a:lnTo>
                  <a:pt x="88595" y="0"/>
                </a:lnTo>
                <a:lnTo>
                  <a:pt x="43243" y="0"/>
                </a:lnTo>
                <a:lnTo>
                  <a:pt x="43243" y="42225"/>
                </a:lnTo>
                <a:lnTo>
                  <a:pt x="0" y="42225"/>
                </a:lnTo>
                <a:lnTo>
                  <a:pt x="0" y="87617"/>
                </a:lnTo>
                <a:lnTo>
                  <a:pt x="43243" y="87617"/>
                </a:lnTo>
                <a:lnTo>
                  <a:pt x="43243" y="130898"/>
                </a:lnTo>
                <a:lnTo>
                  <a:pt x="88595" y="130898"/>
                </a:lnTo>
                <a:close/>
                <a:moveTo>
                  <a:pt x="1119036" y="518315"/>
                </a:moveTo>
                <a:lnTo>
                  <a:pt x="1119036" y="475034"/>
                </a:lnTo>
                <a:lnTo>
                  <a:pt x="1162279" y="475034"/>
                </a:lnTo>
                <a:lnTo>
                  <a:pt x="1162279" y="429642"/>
                </a:lnTo>
                <a:lnTo>
                  <a:pt x="1119036" y="429642"/>
                </a:lnTo>
                <a:lnTo>
                  <a:pt x="1119036" y="387416"/>
                </a:lnTo>
                <a:lnTo>
                  <a:pt x="1073684" y="387416"/>
                </a:lnTo>
                <a:lnTo>
                  <a:pt x="1073684" y="429642"/>
                </a:lnTo>
                <a:lnTo>
                  <a:pt x="1030442" y="429642"/>
                </a:lnTo>
                <a:lnTo>
                  <a:pt x="1030442" y="475034"/>
                </a:lnTo>
                <a:lnTo>
                  <a:pt x="1073684" y="475034"/>
                </a:lnTo>
                <a:lnTo>
                  <a:pt x="1073684" y="518315"/>
                </a:lnTo>
                <a:lnTo>
                  <a:pt x="1119036" y="518315"/>
                </a:lnTo>
                <a:close/>
                <a:moveTo>
                  <a:pt x="912315" y="518315"/>
                </a:moveTo>
                <a:lnTo>
                  <a:pt x="912315" y="475034"/>
                </a:lnTo>
                <a:lnTo>
                  <a:pt x="955558" y="475034"/>
                </a:lnTo>
                <a:lnTo>
                  <a:pt x="955558" y="429642"/>
                </a:lnTo>
                <a:lnTo>
                  <a:pt x="912315" y="429642"/>
                </a:lnTo>
                <a:lnTo>
                  <a:pt x="912315" y="387416"/>
                </a:lnTo>
                <a:lnTo>
                  <a:pt x="866963" y="387416"/>
                </a:lnTo>
                <a:lnTo>
                  <a:pt x="866963" y="429642"/>
                </a:lnTo>
                <a:lnTo>
                  <a:pt x="824775" y="429642"/>
                </a:lnTo>
                <a:lnTo>
                  <a:pt x="824775" y="475034"/>
                </a:lnTo>
                <a:lnTo>
                  <a:pt x="866963" y="475034"/>
                </a:lnTo>
                <a:lnTo>
                  <a:pt x="866963" y="518315"/>
                </a:lnTo>
                <a:lnTo>
                  <a:pt x="912315" y="518315"/>
                </a:lnTo>
                <a:close/>
                <a:moveTo>
                  <a:pt x="706649" y="518315"/>
                </a:moveTo>
                <a:lnTo>
                  <a:pt x="706649" y="475034"/>
                </a:lnTo>
                <a:lnTo>
                  <a:pt x="749891" y="475034"/>
                </a:lnTo>
                <a:lnTo>
                  <a:pt x="749891" y="429642"/>
                </a:lnTo>
                <a:lnTo>
                  <a:pt x="706649" y="429642"/>
                </a:lnTo>
                <a:lnTo>
                  <a:pt x="706649" y="387416"/>
                </a:lnTo>
                <a:lnTo>
                  <a:pt x="661297" y="387416"/>
                </a:lnTo>
                <a:lnTo>
                  <a:pt x="661297" y="429642"/>
                </a:lnTo>
                <a:lnTo>
                  <a:pt x="618054" y="429642"/>
                </a:lnTo>
                <a:lnTo>
                  <a:pt x="618054" y="475034"/>
                </a:lnTo>
                <a:lnTo>
                  <a:pt x="661297" y="475034"/>
                </a:lnTo>
                <a:lnTo>
                  <a:pt x="661297" y="518315"/>
                </a:lnTo>
                <a:lnTo>
                  <a:pt x="706649" y="518315"/>
                </a:lnTo>
                <a:close/>
                <a:moveTo>
                  <a:pt x="499928" y="518315"/>
                </a:moveTo>
                <a:lnTo>
                  <a:pt x="499928" y="475034"/>
                </a:lnTo>
                <a:lnTo>
                  <a:pt x="543170" y="475034"/>
                </a:lnTo>
                <a:lnTo>
                  <a:pt x="543170" y="429642"/>
                </a:lnTo>
                <a:lnTo>
                  <a:pt x="499928" y="429642"/>
                </a:lnTo>
                <a:lnTo>
                  <a:pt x="499928" y="387416"/>
                </a:lnTo>
                <a:lnTo>
                  <a:pt x="455630" y="387416"/>
                </a:lnTo>
                <a:lnTo>
                  <a:pt x="455630" y="429642"/>
                </a:lnTo>
                <a:lnTo>
                  <a:pt x="412388" y="429642"/>
                </a:lnTo>
                <a:lnTo>
                  <a:pt x="412388" y="475034"/>
                </a:lnTo>
                <a:lnTo>
                  <a:pt x="455630" y="475034"/>
                </a:lnTo>
                <a:lnTo>
                  <a:pt x="455630" y="518315"/>
                </a:lnTo>
                <a:lnTo>
                  <a:pt x="499928" y="518315"/>
                </a:lnTo>
                <a:close/>
                <a:moveTo>
                  <a:pt x="294261" y="518315"/>
                </a:moveTo>
                <a:lnTo>
                  <a:pt x="294261" y="475034"/>
                </a:lnTo>
                <a:lnTo>
                  <a:pt x="337504" y="475034"/>
                </a:lnTo>
                <a:lnTo>
                  <a:pt x="337504" y="429642"/>
                </a:lnTo>
                <a:lnTo>
                  <a:pt x="294261" y="429642"/>
                </a:lnTo>
                <a:lnTo>
                  <a:pt x="294261" y="387416"/>
                </a:lnTo>
                <a:lnTo>
                  <a:pt x="248909" y="387416"/>
                </a:lnTo>
                <a:lnTo>
                  <a:pt x="248909" y="429642"/>
                </a:lnTo>
                <a:lnTo>
                  <a:pt x="205666" y="429642"/>
                </a:lnTo>
                <a:lnTo>
                  <a:pt x="205666" y="475034"/>
                </a:lnTo>
                <a:lnTo>
                  <a:pt x="248909" y="475034"/>
                </a:lnTo>
                <a:lnTo>
                  <a:pt x="248909" y="518315"/>
                </a:lnTo>
                <a:lnTo>
                  <a:pt x="294261" y="518315"/>
                </a:lnTo>
                <a:close/>
                <a:moveTo>
                  <a:pt x="88595" y="518315"/>
                </a:moveTo>
                <a:lnTo>
                  <a:pt x="88595" y="475034"/>
                </a:lnTo>
                <a:lnTo>
                  <a:pt x="130783" y="475034"/>
                </a:lnTo>
                <a:lnTo>
                  <a:pt x="130783" y="429642"/>
                </a:lnTo>
                <a:lnTo>
                  <a:pt x="88595" y="429642"/>
                </a:lnTo>
                <a:lnTo>
                  <a:pt x="88595" y="387416"/>
                </a:lnTo>
                <a:lnTo>
                  <a:pt x="43243" y="387416"/>
                </a:lnTo>
                <a:lnTo>
                  <a:pt x="43243" y="429642"/>
                </a:lnTo>
                <a:lnTo>
                  <a:pt x="0" y="429642"/>
                </a:lnTo>
                <a:lnTo>
                  <a:pt x="0" y="475034"/>
                </a:lnTo>
                <a:lnTo>
                  <a:pt x="43243" y="475034"/>
                </a:lnTo>
                <a:lnTo>
                  <a:pt x="43243" y="518315"/>
                </a:lnTo>
                <a:lnTo>
                  <a:pt x="88595" y="518315"/>
                </a:lnTo>
                <a:close/>
                <a:moveTo>
                  <a:pt x="1119036" y="324079"/>
                </a:moveTo>
                <a:lnTo>
                  <a:pt x="1119036" y="281853"/>
                </a:lnTo>
                <a:lnTo>
                  <a:pt x="1162279" y="281853"/>
                </a:lnTo>
                <a:lnTo>
                  <a:pt x="1162279" y="236461"/>
                </a:lnTo>
                <a:lnTo>
                  <a:pt x="1119036" y="236461"/>
                </a:lnTo>
                <a:lnTo>
                  <a:pt x="1119036" y="193180"/>
                </a:lnTo>
                <a:lnTo>
                  <a:pt x="1073684" y="193180"/>
                </a:lnTo>
                <a:lnTo>
                  <a:pt x="1073684" y="236461"/>
                </a:lnTo>
                <a:lnTo>
                  <a:pt x="1030442" y="236461"/>
                </a:lnTo>
                <a:lnTo>
                  <a:pt x="1030442" y="281853"/>
                </a:lnTo>
                <a:lnTo>
                  <a:pt x="1073684" y="281853"/>
                </a:lnTo>
                <a:lnTo>
                  <a:pt x="1073684" y="324079"/>
                </a:lnTo>
                <a:lnTo>
                  <a:pt x="1119036" y="324079"/>
                </a:lnTo>
                <a:close/>
                <a:moveTo>
                  <a:pt x="912315" y="324079"/>
                </a:moveTo>
                <a:lnTo>
                  <a:pt x="912315" y="281853"/>
                </a:lnTo>
                <a:lnTo>
                  <a:pt x="955558" y="281853"/>
                </a:lnTo>
                <a:lnTo>
                  <a:pt x="955558" y="236461"/>
                </a:lnTo>
                <a:lnTo>
                  <a:pt x="912315" y="236461"/>
                </a:lnTo>
                <a:lnTo>
                  <a:pt x="912315" y="193180"/>
                </a:lnTo>
                <a:lnTo>
                  <a:pt x="866963" y="193180"/>
                </a:lnTo>
                <a:lnTo>
                  <a:pt x="866963" y="236461"/>
                </a:lnTo>
                <a:lnTo>
                  <a:pt x="824775" y="236461"/>
                </a:lnTo>
                <a:lnTo>
                  <a:pt x="824775" y="281853"/>
                </a:lnTo>
                <a:lnTo>
                  <a:pt x="866963" y="281853"/>
                </a:lnTo>
                <a:lnTo>
                  <a:pt x="866963" y="324079"/>
                </a:lnTo>
                <a:lnTo>
                  <a:pt x="912315" y="324079"/>
                </a:lnTo>
                <a:close/>
                <a:moveTo>
                  <a:pt x="706649" y="324079"/>
                </a:moveTo>
                <a:lnTo>
                  <a:pt x="706649" y="281853"/>
                </a:lnTo>
                <a:lnTo>
                  <a:pt x="749891" y="281853"/>
                </a:lnTo>
                <a:lnTo>
                  <a:pt x="749891" y="236461"/>
                </a:lnTo>
                <a:lnTo>
                  <a:pt x="706649" y="236461"/>
                </a:lnTo>
                <a:lnTo>
                  <a:pt x="706649" y="193180"/>
                </a:lnTo>
                <a:lnTo>
                  <a:pt x="661297" y="193180"/>
                </a:lnTo>
                <a:lnTo>
                  <a:pt x="661297" y="236461"/>
                </a:lnTo>
                <a:lnTo>
                  <a:pt x="618054" y="236461"/>
                </a:lnTo>
                <a:lnTo>
                  <a:pt x="618054" y="281853"/>
                </a:lnTo>
                <a:lnTo>
                  <a:pt x="661297" y="281853"/>
                </a:lnTo>
                <a:lnTo>
                  <a:pt x="661297" y="324079"/>
                </a:lnTo>
                <a:lnTo>
                  <a:pt x="706649" y="324079"/>
                </a:lnTo>
                <a:close/>
                <a:moveTo>
                  <a:pt x="499928" y="324079"/>
                </a:moveTo>
                <a:lnTo>
                  <a:pt x="499928" y="281853"/>
                </a:lnTo>
                <a:lnTo>
                  <a:pt x="543170" y="281853"/>
                </a:lnTo>
                <a:lnTo>
                  <a:pt x="543170" y="236461"/>
                </a:lnTo>
                <a:lnTo>
                  <a:pt x="499928" y="236461"/>
                </a:lnTo>
                <a:lnTo>
                  <a:pt x="499928" y="193180"/>
                </a:lnTo>
                <a:lnTo>
                  <a:pt x="455630" y="193180"/>
                </a:lnTo>
                <a:lnTo>
                  <a:pt x="455630" y="236461"/>
                </a:lnTo>
                <a:lnTo>
                  <a:pt x="412388" y="236461"/>
                </a:lnTo>
                <a:lnTo>
                  <a:pt x="412388" y="281853"/>
                </a:lnTo>
                <a:lnTo>
                  <a:pt x="455630" y="281853"/>
                </a:lnTo>
                <a:lnTo>
                  <a:pt x="455630" y="324079"/>
                </a:lnTo>
                <a:lnTo>
                  <a:pt x="499928" y="324079"/>
                </a:lnTo>
                <a:close/>
                <a:moveTo>
                  <a:pt x="294261" y="324079"/>
                </a:moveTo>
                <a:lnTo>
                  <a:pt x="294261" y="281853"/>
                </a:lnTo>
                <a:lnTo>
                  <a:pt x="337504" y="281853"/>
                </a:lnTo>
                <a:lnTo>
                  <a:pt x="337504" y="236461"/>
                </a:lnTo>
                <a:lnTo>
                  <a:pt x="294261" y="236461"/>
                </a:lnTo>
                <a:lnTo>
                  <a:pt x="294261" y="193180"/>
                </a:lnTo>
                <a:lnTo>
                  <a:pt x="248909" y="193180"/>
                </a:lnTo>
                <a:lnTo>
                  <a:pt x="248909" y="236461"/>
                </a:lnTo>
                <a:lnTo>
                  <a:pt x="205666" y="236461"/>
                </a:lnTo>
                <a:lnTo>
                  <a:pt x="205666" y="281853"/>
                </a:lnTo>
                <a:lnTo>
                  <a:pt x="248909" y="281853"/>
                </a:lnTo>
                <a:lnTo>
                  <a:pt x="248909" y="324079"/>
                </a:lnTo>
                <a:lnTo>
                  <a:pt x="294261" y="324079"/>
                </a:lnTo>
                <a:close/>
                <a:moveTo>
                  <a:pt x="88595" y="324079"/>
                </a:moveTo>
                <a:lnTo>
                  <a:pt x="88595" y="281853"/>
                </a:lnTo>
                <a:lnTo>
                  <a:pt x="130783" y="281853"/>
                </a:lnTo>
                <a:lnTo>
                  <a:pt x="130783" y="236461"/>
                </a:lnTo>
                <a:lnTo>
                  <a:pt x="88595" y="236461"/>
                </a:lnTo>
                <a:lnTo>
                  <a:pt x="88595" y="193180"/>
                </a:lnTo>
                <a:lnTo>
                  <a:pt x="43243" y="193180"/>
                </a:lnTo>
                <a:lnTo>
                  <a:pt x="43243" y="236461"/>
                </a:lnTo>
                <a:lnTo>
                  <a:pt x="0" y="236461"/>
                </a:lnTo>
                <a:lnTo>
                  <a:pt x="0" y="281853"/>
                </a:lnTo>
                <a:lnTo>
                  <a:pt x="43243" y="281853"/>
                </a:lnTo>
                <a:lnTo>
                  <a:pt x="43243" y="324079"/>
                </a:lnTo>
                <a:lnTo>
                  <a:pt x="88595" y="324079"/>
                </a:lnTo>
                <a:close/>
                <a:moveTo>
                  <a:pt x="1119036" y="130898"/>
                </a:moveTo>
                <a:lnTo>
                  <a:pt x="1119036" y="87617"/>
                </a:lnTo>
                <a:lnTo>
                  <a:pt x="1162279" y="87617"/>
                </a:lnTo>
                <a:lnTo>
                  <a:pt x="1162279" y="42225"/>
                </a:lnTo>
                <a:lnTo>
                  <a:pt x="1119036" y="42225"/>
                </a:lnTo>
                <a:lnTo>
                  <a:pt x="1119036" y="0"/>
                </a:lnTo>
                <a:lnTo>
                  <a:pt x="1073684" y="0"/>
                </a:lnTo>
                <a:lnTo>
                  <a:pt x="1073684" y="42225"/>
                </a:lnTo>
                <a:lnTo>
                  <a:pt x="1030442" y="42225"/>
                </a:lnTo>
                <a:lnTo>
                  <a:pt x="1030442" y="87617"/>
                </a:lnTo>
                <a:lnTo>
                  <a:pt x="1073684" y="87617"/>
                </a:lnTo>
                <a:lnTo>
                  <a:pt x="1073684" y="130898"/>
                </a:lnTo>
                <a:lnTo>
                  <a:pt x="1119036" y="130898"/>
                </a:lnTo>
                <a:close/>
                <a:moveTo>
                  <a:pt x="912315" y="130898"/>
                </a:moveTo>
                <a:lnTo>
                  <a:pt x="912315" y="87617"/>
                </a:lnTo>
                <a:lnTo>
                  <a:pt x="955558" y="87617"/>
                </a:lnTo>
                <a:lnTo>
                  <a:pt x="955558" y="42225"/>
                </a:lnTo>
                <a:lnTo>
                  <a:pt x="912315" y="42225"/>
                </a:lnTo>
                <a:lnTo>
                  <a:pt x="912315" y="0"/>
                </a:lnTo>
                <a:lnTo>
                  <a:pt x="866963" y="0"/>
                </a:lnTo>
                <a:lnTo>
                  <a:pt x="866963" y="42225"/>
                </a:lnTo>
                <a:lnTo>
                  <a:pt x="824775" y="42225"/>
                </a:lnTo>
                <a:lnTo>
                  <a:pt x="824775" y="87617"/>
                </a:lnTo>
                <a:lnTo>
                  <a:pt x="866963" y="87617"/>
                </a:lnTo>
                <a:lnTo>
                  <a:pt x="866963" y="130898"/>
                </a:lnTo>
                <a:lnTo>
                  <a:pt x="912315" y="130898"/>
                </a:lnTo>
                <a:close/>
                <a:moveTo>
                  <a:pt x="706649" y="130898"/>
                </a:moveTo>
                <a:lnTo>
                  <a:pt x="706649" y="87617"/>
                </a:lnTo>
                <a:lnTo>
                  <a:pt x="749891" y="87617"/>
                </a:lnTo>
                <a:lnTo>
                  <a:pt x="749891" y="42225"/>
                </a:lnTo>
                <a:lnTo>
                  <a:pt x="706649" y="42225"/>
                </a:lnTo>
                <a:lnTo>
                  <a:pt x="706649" y="0"/>
                </a:lnTo>
                <a:lnTo>
                  <a:pt x="661297" y="0"/>
                </a:lnTo>
                <a:lnTo>
                  <a:pt x="661297" y="42225"/>
                </a:lnTo>
                <a:lnTo>
                  <a:pt x="618054" y="42225"/>
                </a:lnTo>
                <a:lnTo>
                  <a:pt x="618054" y="87617"/>
                </a:lnTo>
                <a:lnTo>
                  <a:pt x="661297" y="87617"/>
                </a:lnTo>
                <a:lnTo>
                  <a:pt x="661297" y="130898"/>
                </a:lnTo>
                <a:lnTo>
                  <a:pt x="706649" y="130898"/>
                </a:lnTo>
                <a:close/>
                <a:moveTo>
                  <a:pt x="499928" y="130898"/>
                </a:moveTo>
                <a:lnTo>
                  <a:pt x="499928" y="87617"/>
                </a:lnTo>
                <a:lnTo>
                  <a:pt x="543170" y="87617"/>
                </a:lnTo>
                <a:lnTo>
                  <a:pt x="543170" y="42225"/>
                </a:lnTo>
                <a:lnTo>
                  <a:pt x="499928" y="42225"/>
                </a:lnTo>
                <a:lnTo>
                  <a:pt x="499928" y="0"/>
                </a:lnTo>
                <a:lnTo>
                  <a:pt x="455630" y="0"/>
                </a:lnTo>
                <a:lnTo>
                  <a:pt x="455630" y="42225"/>
                </a:lnTo>
                <a:lnTo>
                  <a:pt x="412388" y="42225"/>
                </a:lnTo>
                <a:lnTo>
                  <a:pt x="412388" y="87617"/>
                </a:lnTo>
                <a:lnTo>
                  <a:pt x="455630" y="87617"/>
                </a:lnTo>
                <a:lnTo>
                  <a:pt x="455630" y="130898"/>
                </a:lnTo>
                <a:lnTo>
                  <a:pt x="499928" y="130898"/>
                </a:lnTo>
                <a:close/>
                <a:moveTo>
                  <a:pt x="294261" y="130898"/>
                </a:moveTo>
                <a:lnTo>
                  <a:pt x="294261" y="87617"/>
                </a:lnTo>
                <a:lnTo>
                  <a:pt x="337504" y="87617"/>
                </a:lnTo>
                <a:lnTo>
                  <a:pt x="337504" y="42225"/>
                </a:lnTo>
                <a:lnTo>
                  <a:pt x="294261" y="42225"/>
                </a:lnTo>
                <a:lnTo>
                  <a:pt x="294261" y="0"/>
                </a:lnTo>
                <a:lnTo>
                  <a:pt x="248909" y="0"/>
                </a:lnTo>
                <a:lnTo>
                  <a:pt x="248909" y="42225"/>
                </a:lnTo>
                <a:lnTo>
                  <a:pt x="205666" y="42225"/>
                </a:lnTo>
                <a:lnTo>
                  <a:pt x="205666" y="87617"/>
                </a:lnTo>
                <a:lnTo>
                  <a:pt x="248909" y="87617"/>
                </a:lnTo>
                <a:lnTo>
                  <a:pt x="248909" y="130898"/>
                </a:lnTo>
                <a:lnTo>
                  <a:pt x="294261" y="130898"/>
                </a:lnTo>
                <a:close/>
              </a:path>
            </a:pathLst>
          </a:custGeom>
          <a:solidFill>
            <a:schemeClr val="accent2"/>
          </a:solidFill>
          <a:ln w="10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6" name="EFFECT">
            <a:extLst>
              <a:ext uri="{FF2B5EF4-FFF2-40B4-BE49-F238E27FC236}">
                <a16:creationId xmlns:a16="http://schemas.microsoft.com/office/drawing/2014/main" id="{ED781768-FE02-468F-8FF4-633F7F1D2576}"/>
              </a:ext>
            </a:extLst>
          </p:cNvPr>
          <p:cNvGrpSpPr/>
          <p:nvPr/>
        </p:nvGrpSpPr>
        <p:grpSpPr>
          <a:xfrm>
            <a:off x="4498067" y="5599351"/>
            <a:ext cx="343107" cy="345272"/>
            <a:chOff x="3801751" y="5760152"/>
            <a:chExt cx="343107" cy="345272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C8EF6F0-E66E-416E-9188-4826425E755A}"/>
                </a:ext>
              </a:extLst>
            </p:cNvPr>
            <p:cNvSpPr/>
            <p:nvPr/>
          </p:nvSpPr>
          <p:spPr>
            <a:xfrm>
              <a:off x="3801751" y="5775640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5CEE3D2-4D18-4917-8385-E17AA850B249}"/>
                </a:ext>
              </a:extLst>
            </p:cNvPr>
            <p:cNvSpPr/>
            <p:nvPr/>
          </p:nvSpPr>
          <p:spPr>
            <a:xfrm>
              <a:off x="3838913" y="5760152"/>
              <a:ext cx="305945" cy="329784"/>
            </a:xfrm>
            <a:custGeom>
              <a:avLst/>
              <a:gdLst>
                <a:gd name="connsiteX0" fmla="*/ 11247 w 305945"/>
                <a:gd name="connsiteY0" fmla="*/ 70093 h 329784"/>
                <a:gd name="connsiteX1" fmla="*/ 95933 w 305945"/>
                <a:gd name="connsiteY1" fmla="*/ 165207 h 329784"/>
                <a:gd name="connsiteX2" fmla="*/ 11247 w 305945"/>
                <a:gd name="connsiteY2" fmla="*/ 259621 h 329784"/>
                <a:gd name="connsiteX3" fmla="*/ 14047 w 305945"/>
                <a:gd name="connsiteY3" fmla="*/ 319067 h 329784"/>
                <a:gd name="connsiteX4" fmla="*/ 73536 w 305945"/>
                <a:gd name="connsiteY4" fmla="*/ 316270 h 329784"/>
                <a:gd name="connsiteX5" fmla="*/ 152623 w 305945"/>
                <a:gd name="connsiteY5" fmla="*/ 228150 h 329784"/>
                <a:gd name="connsiteX6" fmla="*/ 232409 w 305945"/>
                <a:gd name="connsiteY6" fmla="*/ 316270 h 329784"/>
                <a:gd name="connsiteX7" fmla="*/ 291899 w 305945"/>
                <a:gd name="connsiteY7" fmla="*/ 319067 h 329784"/>
                <a:gd name="connsiteX8" fmla="*/ 294698 w 305945"/>
                <a:gd name="connsiteY8" fmla="*/ 259621 h 329784"/>
                <a:gd name="connsiteX9" fmla="*/ 209313 w 305945"/>
                <a:gd name="connsiteY9" fmla="*/ 165207 h 329784"/>
                <a:gd name="connsiteX10" fmla="*/ 294698 w 305945"/>
                <a:gd name="connsiteY10" fmla="*/ 70093 h 329784"/>
                <a:gd name="connsiteX11" fmla="*/ 291899 w 305945"/>
                <a:gd name="connsiteY11" fmla="*/ 10646 h 329784"/>
                <a:gd name="connsiteX12" fmla="*/ 232409 w 305945"/>
                <a:gd name="connsiteY12" fmla="*/ 14143 h 329784"/>
                <a:gd name="connsiteX13" fmla="*/ 152623 w 305945"/>
                <a:gd name="connsiteY13" fmla="*/ 102263 h 329784"/>
                <a:gd name="connsiteX14" fmla="*/ 73536 w 305945"/>
                <a:gd name="connsiteY14" fmla="*/ 14143 h 329784"/>
                <a:gd name="connsiteX15" fmla="*/ 14047 w 305945"/>
                <a:gd name="connsiteY15" fmla="*/ 10646 h 329784"/>
                <a:gd name="connsiteX16" fmla="*/ 11247 w 305945"/>
                <a:gd name="connsiteY16" fmla="*/ 70093 h 32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5945" h="329784">
                  <a:moveTo>
                    <a:pt x="11247" y="70093"/>
                  </a:moveTo>
                  <a:lnTo>
                    <a:pt x="95933" y="165207"/>
                  </a:lnTo>
                  <a:lnTo>
                    <a:pt x="11247" y="259621"/>
                  </a:lnTo>
                  <a:cubicBezTo>
                    <a:pt x="-4850" y="277105"/>
                    <a:pt x="-3450" y="303681"/>
                    <a:pt x="14047" y="319067"/>
                  </a:cubicBezTo>
                  <a:cubicBezTo>
                    <a:pt x="31544" y="334454"/>
                    <a:pt x="58139" y="333055"/>
                    <a:pt x="73536" y="316270"/>
                  </a:cubicBezTo>
                  <a:lnTo>
                    <a:pt x="152623" y="228150"/>
                  </a:lnTo>
                  <a:lnTo>
                    <a:pt x="232409" y="316270"/>
                  </a:lnTo>
                  <a:cubicBezTo>
                    <a:pt x="247806" y="333055"/>
                    <a:pt x="274402" y="334454"/>
                    <a:pt x="291899" y="319067"/>
                  </a:cubicBezTo>
                  <a:cubicBezTo>
                    <a:pt x="309396" y="303681"/>
                    <a:pt x="310795" y="277105"/>
                    <a:pt x="294698" y="259621"/>
                  </a:cubicBezTo>
                  <a:lnTo>
                    <a:pt x="209313" y="165207"/>
                  </a:lnTo>
                  <a:lnTo>
                    <a:pt x="294698" y="70093"/>
                  </a:lnTo>
                  <a:cubicBezTo>
                    <a:pt x="310795" y="53308"/>
                    <a:pt x="309396" y="26732"/>
                    <a:pt x="291899" y="10646"/>
                  </a:cubicBezTo>
                  <a:cubicBezTo>
                    <a:pt x="274402" y="-4740"/>
                    <a:pt x="247806" y="-3341"/>
                    <a:pt x="232409" y="14143"/>
                  </a:cubicBezTo>
                  <a:lnTo>
                    <a:pt x="152623" y="102263"/>
                  </a:lnTo>
                  <a:lnTo>
                    <a:pt x="73536" y="14143"/>
                  </a:lnTo>
                  <a:cubicBezTo>
                    <a:pt x="58139" y="-3341"/>
                    <a:pt x="31544" y="-4740"/>
                    <a:pt x="14047" y="10646"/>
                  </a:cubicBezTo>
                  <a:cubicBezTo>
                    <a:pt x="-3450" y="26732"/>
                    <a:pt x="-4850" y="53308"/>
                    <a:pt x="11247" y="70093"/>
                  </a:cubicBezTo>
                  <a:close/>
                </a:path>
              </a:pathLst>
            </a:custGeom>
            <a:noFill/>
            <a:ln w="381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9" name="EFFECT">
            <a:extLst>
              <a:ext uri="{FF2B5EF4-FFF2-40B4-BE49-F238E27FC236}">
                <a16:creationId xmlns:a16="http://schemas.microsoft.com/office/drawing/2014/main" id="{91E0051A-5A53-431C-A680-DA9D3D81CAF7}"/>
              </a:ext>
            </a:extLst>
          </p:cNvPr>
          <p:cNvGrpSpPr/>
          <p:nvPr/>
        </p:nvGrpSpPr>
        <p:grpSpPr>
          <a:xfrm>
            <a:off x="5289275" y="253805"/>
            <a:ext cx="494300" cy="458020"/>
            <a:chOff x="5422450" y="1067777"/>
            <a:chExt cx="494300" cy="458020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85B8155-B193-4D4C-908F-47484774B3D5}"/>
                </a:ext>
              </a:extLst>
            </p:cNvPr>
            <p:cNvSpPr/>
            <p:nvPr/>
          </p:nvSpPr>
          <p:spPr>
            <a:xfrm>
              <a:off x="5422450" y="1067778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solidFill>
              <a:srgbClr val="EE6612"/>
            </a:solidFill>
            <a:ln w="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6581839-456B-4544-9881-A614E2F4A15A}"/>
                </a:ext>
              </a:extLst>
            </p:cNvPr>
            <p:cNvSpPr/>
            <p:nvPr/>
          </p:nvSpPr>
          <p:spPr>
            <a:xfrm>
              <a:off x="5458396" y="1067777"/>
              <a:ext cx="458354" cy="458019"/>
            </a:xfrm>
            <a:custGeom>
              <a:avLst/>
              <a:gdLst>
                <a:gd name="connsiteX0" fmla="*/ 166571 w 328243"/>
                <a:gd name="connsiteY0" fmla="*/ 99310 h 328003"/>
                <a:gd name="connsiteX1" fmla="*/ 182668 w 328243"/>
                <a:gd name="connsiteY1" fmla="*/ 82525 h 328003"/>
                <a:gd name="connsiteX2" fmla="*/ 182668 w 328243"/>
                <a:gd name="connsiteY2" fmla="*/ 16085 h 328003"/>
                <a:gd name="connsiteX3" fmla="*/ 166571 w 328243"/>
                <a:gd name="connsiteY3" fmla="*/ 0 h 328003"/>
                <a:gd name="connsiteX4" fmla="*/ 149774 w 328243"/>
                <a:gd name="connsiteY4" fmla="*/ 16085 h 328003"/>
                <a:gd name="connsiteX5" fmla="*/ 149774 w 328243"/>
                <a:gd name="connsiteY5" fmla="*/ 82525 h 328003"/>
                <a:gd name="connsiteX6" fmla="*/ 166571 w 328243"/>
                <a:gd name="connsiteY6" fmla="*/ 99310 h 328003"/>
                <a:gd name="connsiteX7" fmla="*/ 120379 w 328243"/>
                <a:gd name="connsiteY7" fmla="*/ 116794 h 328003"/>
                <a:gd name="connsiteX8" fmla="*/ 120379 w 328243"/>
                <a:gd name="connsiteY8" fmla="*/ 116794 h 328003"/>
                <a:gd name="connsiteX9" fmla="*/ 120379 w 328243"/>
                <a:gd name="connsiteY9" fmla="*/ 93016 h 328003"/>
                <a:gd name="connsiteX10" fmla="*/ 73487 w 328243"/>
                <a:gd name="connsiteY10" fmla="*/ 46158 h 328003"/>
                <a:gd name="connsiteX11" fmla="*/ 49691 w 328243"/>
                <a:gd name="connsiteY11" fmla="*/ 46158 h 328003"/>
                <a:gd name="connsiteX12" fmla="*/ 49691 w 328243"/>
                <a:gd name="connsiteY12" fmla="*/ 69937 h 328003"/>
                <a:gd name="connsiteX13" fmla="*/ 96583 w 328243"/>
                <a:gd name="connsiteY13" fmla="*/ 116794 h 328003"/>
                <a:gd name="connsiteX14" fmla="*/ 120379 w 328243"/>
                <a:gd name="connsiteY14" fmla="*/ 116794 h 328003"/>
                <a:gd name="connsiteX15" fmla="*/ 99383 w 328243"/>
                <a:gd name="connsiteY15" fmla="*/ 161554 h 328003"/>
                <a:gd name="connsiteX16" fmla="*/ 83286 w 328243"/>
                <a:gd name="connsiteY16" fmla="*/ 145468 h 328003"/>
                <a:gd name="connsiteX17" fmla="*/ 16797 w 328243"/>
                <a:gd name="connsiteY17" fmla="*/ 145468 h 328003"/>
                <a:gd name="connsiteX18" fmla="*/ 0 w 328243"/>
                <a:gd name="connsiteY18" fmla="*/ 161554 h 328003"/>
                <a:gd name="connsiteX19" fmla="*/ 16797 w 328243"/>
                <a:gd name="connsiteY19" fmla="*/ 178339 h 328003"/>
                <a:gd name="connsiteX20" fmla="*/ 83286 w 328243"/>
                <a:gd name="connsiteY20" fmla="*/ 178339 h 328003"/>
                <a:gd name="connsiteX21" fmla="*/ 99383 w 328243"/>
                <a:gd name="connsiteY21" fmla="*/ 161554 h 328003"/>
                <a:gd name="connsiteX22" fmla="*/ 116880 w 328243"/>
                <a:gd name="connsiteY22" fmla="*/ 207712 h 328003"/>
                <a:gd name="connsiteX23" fmla="*/ 93784 w 328243"/>
                <a:gd name="connsiteY23" fmla="*/ 207712 h 328003"/>
                <a:gd name="connsiteX24" fmla="*/ 46892 w 328243"/>
                <a:gd name="connsiteY24" fmla="*/ 254570 h 328003"/>
                <a:gd name="connsiteX25" fmla="*/ 46892 w 328243"/>
                <a:gd name="connsiteY25" fmla="*/ 278348 h 328003"/>
                <a:gd name="connsiteX26" fmla="*/ 69988 w 328243"/>
                <a:gd name="connsiteY26" fmla="*/ 278348 h 328003"/>
                <a:gd name="connsiteX27" fmla="*/ 116880 w 328243"/>
                <a:gd name="connsiteY27" fmla="*/ 231491 h 328003"/>
                <a:gd name="connsiteX28" fmla="*/ 116880 w 328243"/>
                <a:gd name="connsiteY28" fmla="*/ 207712 h 328003"/>
                <a:gd name="connsiteX29" fmla="*/ 162372 w 328243"/>
                <a:gd name="connsiteY29" fmla="*/ 228693 h 328003"/>
                <a:gd name="connsiteX30" fmla="*/ 145575 w 328243"/>
                <a:gd name="connsiteY30" fmla="*/ 244779 h 328003"/>
                <a:gd name="connsiteX31" fmla="*/ 145575 w 328243"/>
                <a:gd name="connsiteY31" fmla="*/ 311219 h 328003"/>
                <a:gd name="connsiteX32" fmla="*/ 162372 w 328243"/>
                <a:gd name="connsiteY32" fmla="*/ 328003 h 328003"/>
                <a:gd name="connsiteX33" fmla="*/ 179169 w 328243"/>
                <a:gd name="connsiteY33" fmla="*/ 311219 h 328003"/>
                <a:gd name="connsiteX34" fmla="*/ 179169 w 328243"/>
                <a:gd name="connsiteY34" fmla="*/ 244779 h 328003"/>
                <a:gd name="connsiteX35" fmla="*/ 162372 w 328243"/>
                <a:gd name="connsiteY35" fmla="*/ 228693 h 328003"/>
                <a:gd name="connsiteX36" fmla="*/ 208564 w 328243"/>
                <a:gd name="connsiteY36" fmla="*/ 211209 h 328003"/>
                <a:gd name="connsiteX37" fmla="*/ 208564 w 328243"/>
                <a:gd name="connsiteY37" fmla="*/ 234288 h 328003"/>
                <a:gd name="connsiteX38" fmla="*/ 255456 w 328243"/>
                <a:gd name="connsiteY38" fmla="*/ 281146 h 328003"/>
                <a:gd name="connsiteX39" fmla="*/ 279252 w 328243"/>
                <a:gd name="connsiteY39" fmla="*/ 281146 h 328003"/>
                <a:gd name="connsiteX40" fmla="*/ 279252 w 328243"/>
                <a:gd name="connsiteY40" fmla="*/ 258067 h 328003"/>
                <a:gd name="connsiteX41" fmla="*/ 232360 w 328243"/>
                <a:gd name="connsiteY41" fmla="*/ 211209 h 328003"/>
                <a:gd name="connsiteX42" fmla="*/ 208564 w 328243"/>
                <a:gd name="connsiteY42" fmla="*/ 211209 h 328003"/>
                <a:gd name="connsiteX43" fmla="*/ 228860 w 328243"/>
                <a:gd name="connsiteY43" fmla="*/ 165750 h 328003"/>
                <a:gd name="connsiteX44" fmla="*/ 245657 w 328243"/>
                <a:gd name="connsiteY44" fmla="*/ 182535 h 328003"/>
                <a:gd name="connsiteX45" fmla="*/ 312146 w 328243"/>
                <a:gd name="connsiteY45" fmla="*/ 182535 h 328003"/>
                <a:gd name="connsiteX46" fmla="*/ 328243 w 328243"/>
                <a:gd name="connsiteY46" fmla="*/ 165750 h 328003"/>
                <a:gd name="connsiteX47" fmla="*/ 312146 w 328243"/>
                <a:gd name="connsiteY47" fmla="*/ 148965 h 328003"/>
                <a:gd name="connsiteX48" fmla="*/ 245657 w 328243"/>
                <a:gd name="connsiteY48" fmla="*/ 148965 h 328003"/>
                <a:gd name="connsiteX49" fmla="*/ 228860 w 328243"/>
                <a:gd name="connsiteY49" fmla="*/ 165750 h 328003"/>
                <a:gd name="connsiteX50" fmla="*/ 211363 w 328243"/>
                <a:gd name="connsiteY50" fmla="*/ 119592 h 328003"/>
                <a:gd name="connsiteX51" fmla="*/ 235159 w 328243"/>
                <a:gd name="connsiteY51" fmla="*/ 119592 h 328003"/>
                <a:gd name="connsiteX52" fmla="*/ 282051 w 328243"/>
                <a:gd name="connsiteY52" fmla="*/ 72734 h 328003"/>
                <a:gd name="connsiteX53" fmla="*/ 282051 w 328243"/>
                <a:gd name="connsiteY53" fmla="*/ 48956 h 328003"/>
                <a:gd name="connsiteX54" fmla="*/ 258255 w 328243"/>
                <a:gd name="connsiteY54" fmla="*/ 48956 h 328003"/>
                <a:gd name="connsiteX55" fmla="*/ 211363 w 328243"/>
                <a:gd name="connsiteY55" fmla="*/ 95813 h 328003"/>
                <a:gd name="connsiteX56" fmla="*/ 211363 w 328243"/>
                <a:gd name="connsiteY56" fmla="*/ 119592 h 32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8243" h="328003">
                  <a:moveTo>
                    <a:pt x="166571" y="99310"/>
                  </a:moveTo>
                  <a:cubicBezTo>
                    <a:pt x="175670" y="99310"/>
                    <a:pt x="182668" y="91617"/>
                    <a:pt x="182668" y="82525"/>
                  </a:cubicBezTo>
                  <a:lnTo>
                    <a:pt x="182668" y="16085"/>
                  </a:lnTo>
                  <a:cubicBezTo>
                    <a:pt x="182668" y="6994"/>
                    <a:pt x="175670" y="0"/>
                    <a:pt x="166571" y="0"/>
                  </a:cubicBezTo>
                  <a:cubicBezTo>
                    <a:pt x="157473" y="0"/>
                    <a:pt x="149774" y="6994"/>
                    <a:pt x="149774" y="16085"/>
                  </a:cubicBezTo>
                  <a:lnTo>
                    <a:pt x="149774" y="82525"/>
                  </a:lnTo>
                  <a:cubicBezTo>
                    <a:pt x="149774" y="91617"/>
                    <a:pt x="157473" y="99310"/>
                    <a:pt x="166571" y="99310"/>
                  </a:cubicBezTo>
                  <a:close/>
                  <a:moveTo>
                    <a:pt x="120379" y="116794"/>
                  </a:moveTo>
                  <a:lnTo>
                    <a:pt x="120379" y="116794"/>
                  </a:lnTo>
                  <a:cubicBezTo>
                    <a:pt x="126678" y="110500"/>
                    <a:pt x="126678" y="99310"/>
                    <a:pt x="120379" y="93016"/>
                  </a:cubicBezTo>
                  <a:lnTo>
                    <a:pt x="73487" y="46158"/>
                  </a:lnTo>
                  <a:cubicBezTo>
                    <a:pt x="66488" y="39864"/>
                    <a:pt x="55990" y="39864"/>
                    <a:pt x="49691" y="46158"/>
                  </a:cubicBezTo>
                  <a:cubicBezTo>
                    <a:pt x="43392" y="52453"/>
                    <a:pt x="43392" y="63642"/>
                    <a:pt x="49691" y="69937"/>
                  </a:cubicBezTo>
                  <a:lnTo>
                    <a:pt x="96583" y="116794"/>
                  </a:lnTo>
                  <a:cubicBezTo>
                    <a:pt x="102882" y="123089"/>
                    <a:pt x="113380" y="123089"/>
                    <a:pt x="120379" y="116794"/>
                  </a:cubicBezTo>
                  <a:close/>
                  <a:moveTo>
                    <a:pt x="99383" y="161554"/>
                  </a:moveTo>
                  <a:cubicBezTo>
                    <a:pt x="99383" y="152462"/>
                    <a:pt x="92384" y="145468"/>
                    <a:pt x="83286" y="145468"/>
                  </a:cubicBezTo>
                  <a:lnTo>
                    <a:pt x="16797" y="145468"/>
                  </a:lnTo>
                  <a:cubicBezTo>
                    <a:pt x="7699" y="145468"/>
                    <a:pt x="0" y="152462"/>
                    <a:pt x="0" y="161554"/>
                  </a:cubicBezTo>
                  <a:cubicBezTo>
                    <a:pt x="0" y="170646"/>
                    <a:pt x="7699" y="178339"/>
                    <a:pt x="16797" y="178339"/>
                  </a:cubicBezTo>
                  <a:lnTo>
                    <a:pt x="83286" y="178339"/>
                  </a:lnTo>
                  <a:cubicBezTo>
                    <a:pt x="92384" y="178339"/>
                    <a:pt x="99383" y="170646"/>
                    <a:pt x="99383" y="161554"/>
                  </a:cubicBezTo>
                  <a:close/>
                  <a:moveTo>
                    <a:pt x="116880" y="207712"/>
                  </a:moveTo>
                  <a:cubicBezTo>
                    <a:pt x="110581" y="201418"/>
                    <a:pt x="100083" y="201418"/>
                    <a:pt x="93784" y="207712"/>
                  </a:cubicBezTo>
                  <a:lnTo>
                    <a:pt x="46892" y="254570"/>
                  </a:lnTo>
                  <a:cubicBezTo>
                    <a:pt x="40593" y="261564"/>
                    <a:pt x="40593" y="272054"/>
                    <a:pt x="46892" y="278348"/>
                  </a:cubicBezTo>
                  <a:cubicBezTo>
                    <a:pt x="53191" y="284643"/>
                    <a:pt x="63689" y="284643"/>
                    <a:pt x="69988" y="278348"/>
                  </a:cubicBezTo>
                  <a:lnTo>
                    <a:pt x="116880" y="231491"/>
                  </a:lnTo>
                  <a:cubicBezTo>
                    <a:pt x="123879" y="225196"/>
                    <a:pt x="123879" y="214706"/>
                    <a:pt x="116880" y="207712"/>
                  </a:cubicBezTo>
                  <a:close/>
                  <a:moveTo>
                    <a:pt x="162372" y="228693"/>
                  </a:moveTo>
                  <a:cubicBezTo>
                    <a:pt x="153273" y="228693"/>
                    <a:pt x="145575" y="235687"/>
                    <a:pt x="145575" y="244779"/>
                  </a:cubicBezTo>
                  <a:lnTo>
                    <a:pt x="145575" y="311219"/>
                  </a:lnTo>
                  <a:cubicBezTo>
                    <a:pt x="145575" y="320310"/>
                    <a:pt x="153273" y="328003"/>
                    <a:pt x="162372" y="328003"/>
                  </a:cubicBezTo>
                  <a:cubicBezTo>
                    <a:pt x="171470" y="328003"/>
                    <a:pt x="179169" y="320310"/>
                    <a:pt x="179169" y="311219"/>
                  </a:cubicBezTo>
                  <a:lnTo>
                    <a:pt x="179169" y="244779"/>
                  </a:lnTo>
                  <a:cubicBezTo>
                    <a:pt x="179169" y="235687"/>
                    <a:pt x="171470" y="228693"/>
                    <a:pt x="162372" y="228693"/>
                  </a:cubicBezTo>
                  <a:close/>
                  <a:moveTo>
                    <a:pt x="208564" y="211209"/>
                  </a:moveTo>
                  <a:cubicBezTo>
                    <a:pt x="202265" y="217503"/>
                    <a:pt x="202265" y="227994"/>
                    <a:pt x="208564" y="234288"/>
                  </a:cubicBezTo>
                  <a:lnTo>
                    <a:pt x="255456" y="281146"/>
                  </a:lnTo>
                  <a:cubicBezTo>
                    <a:pt x="261755" y="287440"/>
                    <a:pt x="272253" y="287440"/>
                    <a:pt x="279252" y="281146"/>
                  </a:cubicBezTo>
                  <a:cubicBezTo>
                    <a:pt x="285551" y="274852"/>
                    <a:pt x="285551" y="264361"/>
                    <a:pt x="279252" y="258067"/>
                  </a:cubicBezTo>
                  <a:lnTo>
                    <a:pt x="232360" y="211209"/>
                  </a:lnTo>
                  <a:cubicBezTo>
                    <a:pt x="225361" y="204215"/>
                    <a:pt x="214863" y="204215"/>
                    <a:pt x="208564" y="211209"/>
                  </a:cubicBezTo>
                  <a:close/>
                  <a:moveTo>
                    <a:pt x="228860" y="165750"/>
                  </a:moveTo>
                  <a:cubicBezTo>
                    <a:pt x="228860" y="174842"/>
                    <a:pt x="236559" y="182535"/>
                    <a:pt x="245657" y="182535"/>
                  </a:cubicBezTo>
                  <a:lnTo>
                    <a:pt x="312146" y="182535"/>
                  </a:lnTo>
                  <a:cubicBezTo>
                    <a:pt x="321244" y="182535"/>
                    <a:pt x="328243" y="174842"/>
                    <a:pt x="328243" y="165750"/>
                  </a:cubicBezTo>
                  <a:cubicBezTo>
                    <a:pt x="328243" y="156658"/>
                    <a:pt x="321244" y="148965"/>
                    <a:pt x="312146" y="148965"/>
                  </a:cubicBezTo>
                  <a:lnTo>
                    <a:pt x="245657" y="148965"/>
                  </a:lnTo>
                  <a:cubicBezTo>
                    <a:pt x="236559" y="148965"/>
                    <a:pt x="228860" y="156658"/>
                    <a:pt x="228860" y="165750"/>
                  </a:cubicBezTo>
                  <a:close/>
                  <a:moveTo>
                    <a:pt x="211363" y="119592"/>
                  </a:moveTo>
                  <a:cubicBezTo>
                    <a:pt x="217662" y="125886"/>
                    <a:pt x="228860" y="125886"/>
                    <a:pt x="235159" y="119592"/>
                  </a:cubicBezTo>
                  <a:lnTo>
                    <a:pt x="282051" y="72734"/>
                  </a:lnTo>
                  <a:cubicBezTo>
                    <a:pt x="288350" y="66440"/>
                    <a:pt x="288350" y="55949"/>
                    <a:pt x="282051" y="48956"/>
                  </a:cubicBezTo>
                  <a:cubicBezTo>
                    <a:pt x="275752" y="42661"/>
                    <a:pt x="264554" y="42661"/>
                    <a:pt x="258255" y="48956"/>
                  </a:cubicBezTo>
                  <a:lnTo>
                    <a:pt x="211363" y="95813"/>
                  </a:lnTo>
                  <a:cubicBezTo>
                    <a:pt x="205065" y="102807"/>
                    <a:pt x="205065" y="113298"/>
                    <a:pt x="211363" y="119592"/>
                  </a:cubicBezTo>
                  <a:close/>
                </a:path>
              </a:pathLst>
            </a:custGeom>
            <a:noFill/>
            <a:ln w="25400" cap="flat">
              <a:solidFill>
                <a:schemeClr val="tx1">
                  <a:lumMod val="95000"/>
                  <a:lumOff val="5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2" name="EFFECT">
            <a:extLst>
              <a:ext uri="{FF2B5EF4-FFF2-40B4-BE49-F238E27FC236}">
                <a16:creationId xmlns:a16="http://schemas.microsoft.com/office/drawing/2014/main" id="{FE17ED88-E4EC-45C3-BB0C-6391061E390A}"/>
              </a:ext>
            </a:extLst>
          </p:cNvPr>
          <p:cNvSpPr/>
          <p:nvPr/>
        </p:nvSpPr>
        <p:spPr>
          <a:xfrm>
            <a:off x="240553" y="3590057"/>
            <a:ext cx="1164388" cy="80227"/>
          </a:xfrm>
          <a:custGeom>
            <a:avLst/>
            <a:gdLst>
              <a:gd name="connsiteX0" fmla="*/ 1164388 w 1164388"/>
              <a:gd name="connsiteY0" fmla="*/ 0 h 80227"/>
              <a:gd name="connsiteX1" fmla="*/ 997746 w 1164388"/>
              <a:gd name="connsiteY1" fmla="*/ 80228 h 80227"/>
              <a:gd name="connsiteX2" fmla="*/ 832158 w 1164388"/>
              <a:gd name="connsiteY2" fmla="*/ 0 h 80227"/>
              <a:gd name="connsiteX3" fmla="*/ 665515 w 1164388"/>
              <a:gd name="connsiteY3" fmla="*/ 80228 h 80227"/>
              <a:gd name="connsiteX4" fmla="*/ 499928 w 1164388"/>
              <a:gd name="connsiteY4" fmla="*/ 0 h 80227"/>
              <a:gd name="connsiteX5" fmla="*/ 333285 w 1164388"/>
              <a:gd name="connsiteY5" fmla="*/ 80228 h 80227"/>
              <a:gd name="connsiteX6" fmla="*/ 166643 w 1164388"/>
              <a:gd name="connsiteY6" fmla="*/ 0 h 80227"/>
              <a:gd name="connsiteX7" fmla="*/ 0 w 1164388"/>
              <a:gd name="connsiteY7" fmla="*/ 80228 h 80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4388" h="80227">
                <a:moveTo>
                  <a:pt x="1164388" y="0"/>
                </a:moveTo>
                <a:cubicBezTo>
                  <a:pt x="1081067" y="0"/>
                  <a:pt x="1081067" y="80228"/>
                  <a:pt x="997746" y="80228"/>
                </a:cubicBezTo>
                <a:cubicBezTo>
                  <a:pt x="915479" y="80228"/>
                  <a:pt x="915479" y="0"/>
                  <a:pt x="832158" y="0"/>
                </a:cubicBezTo>
                <a:cubicBezTo>
                  <a:pt x="748837" y="0"/>
                  <a:pt x="748837" y="80228"/>
                  <a:pt x="665515" y="80228"/>
                </a:cubicBezTo>
                <a:cubicBezTo>
                  <a:pt x="582194" y="80228"/>
                  <a:pt x="582194" y="0"/>
                  <a:pt x="499928" y="0"/>
                </a:cubicBezTo>
                <a:cubicBezTo>
                  <a:pt x="416606" y="0"/>
                  <a:pt x="416606" y="80228"/>
                  <a:pt x="333285" y="80228"/>
                </a:cubicBezTo>
                <a:cubicBezTo>
                  <a:pt x="249964" y="80228"/>
                  <a:pt x="249964" y="0"/>
                  <a:pt x="166643" y="0"/>
                </a:cubicBezTo>
                <a:cubicBezTo>
                  <a:pt x="83321" y="0"/>
                  <a:pt x="83321" y="80228"/>
                  <a:pt x="0" y="80228"/>
                </a:cubicBezTo>
              </a:path>
            </a:pathLst>
          </a:custGeom>
          <a:noFill/>
          <a:ln w="63468" cap="rnd">
            <a:solidFill>
              <a:srgbClr val="EE6612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48925"/>
      </p:ext>
    </p:extLst>
  </p:cSld>
  <p:clrMapOvr>
    <a:masterClrMapping/>
  </p:clrMapOvr>
  <p:transition advClick="0" advTm="0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3500" fill="hold"/>
                                        <p:tgtEl>
                                          <p:spTgt spid="2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7" dur="3500" fill="hold"/>
                                        <p:tgtEl>
                                          <p:spTgt spid="3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3500" fill="hold"/>
                                        <p:tgtEl>
                                          <p:spTgt spid="2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6" presetClass="emph" presetSubtype="0" de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35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5" dur="7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7" dur="7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8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7 L -0.11654 0.06019 " pathEditMode="relative" rAng="0" ptsTypes="AA">
                                      <p:cBhvr>
                                        <p:cTn id="59" dur="7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33" y="3009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3.33333E-6 L 0.12292 -0.0963 " pathEditMode="relative" rAng="0" ptsTypes="AA">
                                      <p:cBhvr>
                                        <p:cTn id="61" dur="7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-4815"/>
                                    </p:animMotion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xit" presetSubtype="8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xit" presetSubtype="8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7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ntr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10" grpId="0"/>
      <p:bldP spid="21" grpId="0"/>
      <p:bldP spid="22" grpId="0"/>
      <p:bldP spid="23" grpId="0"/>
      <p:bldP spid="34" grpId="0" animBg="1"/>
      <p:bldP spid="34" grpId="1" animBg="1"/>
      <p:bldP spid="35" grpId="0" animBg="1"/>
      <p:bldP spid="42" grpId="0" animBg="1"/>
      <p:bldP spid="42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305</Words>
  <Application>Microsoft Office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Caviar Dreams</vt:lpstr>
      <vt:lpstr>Feeding a Moment</vt:lpstr>
      <vt:lpstr>MoreLetters</vt:lpstr>
      <vt:lpstr>The Bold Font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</dc:creator>
  <cp:lastModifiedBy>Roberto Borges Silveira</cp:lastModifiedBy>
  <cp:revision>12</cp:revision>
  <dcterms:created xsi:type="dcterms:W3CDTF">2018-01-07T08:30:57Z</dcterms:created>
  <dcterms:modified xsi:type="dcterms:W3CDTF">2024-11-18T21:30:27Z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057bf1a-c152-4c4f-a00e-351b32103ca2_Enabled">
    <vt:lpwstr>true</vt:lpwstr>
  </property>
  <property fmtid="{D5CDD505-2E9C-101B-9397-08002B2CF9AE}" pid="3" name="MSIP_Label_2057bf1a-c152-4c4f-a00e-351b32103ca2_SetDate">
    <vt:lpwstr>2024-11-18T21:30:27Z</vt:lpwstr>
  </property>
  <property fmtid="{D5CDD505-2E9C-101B-9397-08002B2CF9AE}" pid="4" name="MSIP_Label_2057bf1a-c152-4c4f-a00e-351b32103ca2_Method">
    <vt:lpwstr>Standard</vt:lpwstr>
  </property>
  <property fmtid="{D5CDD505-2E9C-101B-9397-08002B2CF9AE}" pid="5" name="MSIP_Label_2057bf1a-c152-4c4f-a00e-351b32103ca2_Name">
    <vt:lpwstr>Público</vt:lpwstr>
  </property>
  <property fmtid="{D5CDD505-2E9C-101B-9397-08002B2CF9AE}" pid="6" name="MSIP_Label_2057bf1a-c152-4c4f-a00e-351b32103ca2_SiteId">
    <vt:lpwstr>c45ab305-6c94-4ace-b7ae-5810e4d26b68</vt:lpwstr>
  </property>
  <property fmtid="{D5CDD505-2E9C-101B-9397-08002B2CF9AE}" pid="7" name="MSIP_Label_2057bf1a-c152-4c4f-a00e-351b32103ca2_ActionId">
    <vt:lpwstr>4a99724c-a1e5-42a7-b4ee-7c59904b6783</vt:lpwstr>
  </property>
  <property fmtid="{D5CDD505-2E9C-101B-9397-08002B2CF9AE}" pid="8" name="MSIP_Label_2057bf1a-c152-4c4f-a00e-351b32103ca2_ContentBits">
    <vt:lpwstr>0</vt:lpwstr>
  </property>
</Properties>
</file>

<file path=docProps/thumbnail.jpeg>
</file>